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79" r:id="rId3"/>
    <p:sldId id="326" r:id="rId4"/>
    <p:sldId id="328" r:id="rId5"/>
    <p:sldId id="329" r:id="rId6"/>
    <p:sldId id="327" r:id="rId7"/>
    <p:sldId id="337" r:id="rId8"/>
    <p:sldId id="342" r:id="rId9"/>
    <p:sldId id="330" r:id="rId10"/>
    <p:sldId id="331" r:id="rId11"/>
    <p:sldId id="332" r:id="rId12"/>
    <p:sldId id="333" r:id="rId13"/>
    <p:sldId id="334" r:id="rId14"/>
    <p:sldId id="343" r:id="rId15"/>
    <p:sldId id="335" r:id="rId16"/>
    <p:sldId id="336" r:id="rId17"/>
    <p:sldId id="339" r:id="rId18"/>
    <p:sldId id="340" r:id="rId19"/>
    <p:sldId id="338" r:id="rId20"/>
    <p:sldId id="341" r:id="rId21"/>
    <p:sldId id="346" r:id="rId22"/>
    <p:sldId id="365" r:id="rId23"/>
    <p:sldId id="366" r:id="rId24"/>
    <p:sldId id="367" r:id="rId25"/>
    <p:sldId id="347" r:id="rId26"/>
    <p:sldId id="344" r:id="rId27"/>
    <p:sldId id="345" r:id="rId28"/>
    <p:sldId id="348" r:id="rId29"/>
    <p:sldId id="349" r:id="rId30"/>
    <p:sldId id="355" r:id="rId31"/>
    <p:sldId id="353" r:id="rId32"/>
    <p:sldId id="354" r:id="rId33"/>
    <p:sldId id="356" r:id="rId34"/>
    <p:sldId id="357" r:id="rId35"/>
    <p:sldId id="368" r:id="rId36"/>
    <p:sldId id="358" r:id="rId37"/>
    <p:sldId id="359" r:id="rId38"/>
    <p:sldId id="350" r:id="rId39"/>
    <p:sldId id="351" r:id="rId40"/>
    <p:sldId id="352" r:id="rId41"/>
    <p:sldId id="360" r:id="rId42"/>
    <p:sldId id="361" r:id="rId43"/>
    <p:sldId id="362" r:id="rId44"/>
    <p:sldId id="363" r:id="rId45"/>
    <p:sldId id="364" r:id="rId46"/>
    <p:sldId id="369" r:id="rId47"/>
    <p:sldId id="370" r:id="rId48"/>
    <p:sldId id="372" r:id="rId49"/>
    <p:sldId id="371" r:id="rId50"/>
    <p:sldId id="318" r:id="rId51"/>
    <p:sldId id="373" r:id="rId5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Bookman Old Style" pitchFamily="18" charset="0"/>
        <a:ea typeface="+mn-ea"/>
        <a:cs typeface="+mn-cs"/>
      </a:defRPr>
    </a:lvl1pPr>
    <a:lvl2pPr marL="457200" algn="l" rtl="0" fontAlgn="base">
      <a:spcBef>
        <a:spcPct val="0"/>
      </a:spcBef>
      <a:spcAft>
        <a:spcPct val="0"/>
      </a:spcAft>
      <a:defRPr kern="1200">
        <a:solidFill>
          <a:schemeClr val="tx1"/>
        </a:solidFill>
        <a:latin typeface="Bookman Old Style" pitchFamily="18" charset="0"/>
        <a:ea typeface="+mn-ea"/>
        <a:cs typeface="+mn-cs"/>
      </a:defRPr>
    </a:lvl2pPr>
    <a:lvl3pPr marL="914400" algn="l" rtl="0" fontAlgn="base">
      <a:spcBef>
        <a:spcPct val="0"/>
      </a:spcBef>
      <a:spcAft>
        <a:spcPct val="0"/>
      </a:spcAft>
      <a:defRPr kern="1200">
        <a:solidFill>
          <a:schemeClr val="tx1"/>
        </a:solidFill>
        <a:latin typeface="Bookman Old Style" pitchFamily="18" charset="0"/>
        <a:ea typeface="+mn-ea"/>
        <a:cs typeface="+mn-cs"/>
      </a:defRPr>
    </a:lvl3pPr>
    <a:lvl4pPr marL="1371600" algn="l" rtl="0" fontAlgn="base">
      <a:spcBef>
        <a:spcPct val="0"/>
      </a:spcBef>
      <a:spcAft>
        <a:spcPct val="0"/>
      </a:spcAft>
      <a:defRPr kern="1200">
        <a:solidFill>
          <a:schemeClr val="tx1"/>
        </a:solidFill>
        <a:latin typeface="Bookman Old Style" pitchFamily="18" charset="0"/>
        <a:ea typeface="+mn-ea"/>
        <a:cs typeface="+mn-cs"/>
      </a:defRPr>
    </a:lvl4pPr>
    <a:lvl5pPr marL="1828800" algn="l" rtl="0" fontAlgn="base">
      <a:spcBef>
        <a:spcPct val="0"/>
      </a:spcBef>
      <a:spcAft>
        <a:spcPct val="0"/>
      </a:spcAft>
      <a:defRPr kern="1200">
        <a:solidFill>
          <a:schemeClr val="tx1"/>
        </a:solidFill>
        <a:latin typeface="Bookman Old Style" pitchFamily="18" charset="0"/>
        <a:ea typeface="+mn-ea"/>
        <a:cs typeface="+mn-cs"/>
      </a:defRPr>
    </a:lvl5pPr>
    <a:lvl6pPr marL="2286000" algn="l" defTabSz="914400" rtl="0" eaLnBrk="1" latinLnBrk="0" hangingPunct="1">
      <a:defRPr kern="1200">
        <a:solidFill>
          <a:schemeClr val="tx1"/>
        </a:solidFill>
        <a:latin typeface="Bookman Old Style" pitchFamily="18" charset="0"/>
        <a:ea typeface="+mn-ea"/>
        <a:cs typeface="+mn-cs"/>
      </a:defRPr>
    </a:lvl6pPr>
    <a:lvl7pPr marL="2743200" algn="l" defTabSz="914400" rtl="0" eaLnBrk="1" latinLnBrk="0" hangingPunct="1">
      <a:defRPr kern="1200">
        <a:solidFill>
          <a:schemeClr val="tx1"/>
        </a:solidFill>
        <a:latin typeface="Bookman Old Style" pitchFamily="18" charset="0"/>
        <a:ea typeface="+mn-ea"/>
        <a:cs typeface="+mn-cs"/>
      </a:defRPr>
    </a:lvl7pPr>
    <a:lvl8pPr marL="3200400" algn="l" defTabSz="914400" rtl="0" eaLnBrk="1" latinLnBrk="0" hangingPunct="1">
      <a:defRPr kern="1200">
        <a:solidFill>
          <a:schemeClr val="tx1"/>
        </a:solidFill>
        <a:latin typeface="Bookman Old Style" pitchFamily="18" charset="0"/>
        <a:ea typeface="+mn-ea"/>
        <a:cs typeface="+mn-cs"/>
      </a:defRPr>
    </a:lvl8pPr>
    <a:lvl9pPr marL="3657600" algn="l" defTabSz="914400" rtl="0" eaLnBrk="1" latinLnBrk="0" hangingPunct="1">
      <a:defRPr kern="1200">
        <a:solidFill>
          <a:schemeClr val="tx1"/>
        </a:solidFill>
        <a:latin typeface="Bookman Old Styl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clrMru>
    <a:srgbClr val="FF6600"/>
    <a:srgbClr val="FFFF66"/>
    <a:srgbClr val="CCFF33"/>
    <a:srgbClr val="66FF33"/>
    <a:srgbClr val="6699FF"/>
    <a:srgbClr val="FF9999"/>
    <a:srgbClr val="005092"/>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00" autoAdjust="0"/>
    <p:restoredTop sz="94600" autoAdjust="0"/>
  </p:normalViewPr>
  <p:slideViewPr>
    <p:cSldViewPr>
      <p:cViewPr varScale="1">
        <p:scale>
          <a:sx n="60" d="100"/>
          <a:sy n="60" d="100"/>
        </p:scale>
        <p:origin x="-90"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s-E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s-E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s-E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0BF6F179-C2D0-4E80-801D-75BF61F3A86D}"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2E244DD-D751-4954-85D1-0E42BEC102E0}" type="slidenum">
              <a:rPr lang="es-ES" smtClean="0">
                <a:latin typeface="Arial" charset="0"/>
              </a:rPr>
              <a:pPr/>
              <a:t>1</a:t>
            </a:fld>
            <a:endParaRPr lang="es-ES" smtClean="0">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35843" name="3 Marcador de número de diapositiva"/>
          <p:cNvSpPr>
            <a:spLocks noGrp="1"/>
          </p:cNvSpPr>
          <p:nvPr>
            <p:ph type="sldNum" sz="quarter" idx="5"/>
          </p:nvPr>
        </p:nvSpPr>
        <p:spPr>
          <a:noFill/>
        </p:spPr>
        <p:txBody>
          <a:bodyPr/>
          <a:lstStyle/>
          <a:p>
            <a:fld id="{B1317C18-B206-4862-B710-6A9450F77CAC}" type="slidenum">
              <a:rPr lang="es-ES" smtClean="0">
                <a:latin typeface="Arial" charset="0"/>
              </a:rPr>
              <a:pPr/>
              <a:t>10</a:t>
            </a:fld>
            <a:endParaRPr lang="es-E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37891" name="3 Marcador de número de diapositiva"/>
          <p:cNvSpPr>
            <a:spLocks noGrp="1"/>
          </p:cNvSpPr>
          <p:nvPr>
            <p:ph type="sldNum" sz="quarter" idx="5"/>
          </p:nvPr>
        </p:nvSpPr>
        <p:spPr>
          <a:noFill/>
        </p:spPr>
        <p:txBody>
          <a:bodyPr/>
          <a:lstStyle/>
          <a:p>
            <a:fld id="{2CD5166B-963E-47EC-9C5D-2126CFCDA893}" type="slidenum">
              <a:rPr lang="es-ES" smtClean="0">
                <a:latin typeface="Arial" charset="0"/>
              </a:rPr>
              <a:pPr/>
              <a:t>11</a:t>
            </a:fld>
            <a:endParaRPr lang="es-E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39939" name="3 Marcador de número de diapositiva"/>
          <p:cNvSpPr>
            <a:spLocks noGrp="1"/>
          </p:cNvSpPr>
          <p:nvPr>
            <p:ph type="sldNum" sz="quarter" idx="5"/>
          </p:nvPr>
        </p:nvSpPr>
        <p:spPr>
          <a:noFill/>
        </p:spPr>
        <p:txBody>
          <a:bodyPr/>
          <a:lstStyle/>
          <a:p>
            <a:fld id="{F9EC55CD-1740-4907-9A18-7464A4FECA26}" type="slidenum">
              <a:rPr lang="es-ES" smtClean="0">
                <a:latin typeface="Arial" charset="0"/>
              </a:rPr>
              <a:pPr/>
              <a:t>12</a:t>
            </a:fld>
            <a:endParaRPr lang="es-E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a:ln/>
        </p:spPr>
      </p:sp>
      <p:sp>
        <p:nvSpPr>
          <p:cNvPr id="4198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41987" name="3 Marcador de número de diapositiva"/>
          <p:cNvSpPr>
            <a:spLocks noGrp="1"/>
          </p:cNvSpPr>
          <p:nvPr>
            <p:ph type="sldNum" sz="quarter" idx="5"/>
          </p:nvPr>
        </p:nvSpPr>
        <p:spPr>
          <a:noFill/>
        </p:spPr>
        <p:txBody>
          <a:bodyPr/>
          <a:lstStyle/>
          <a:p>
            <a:fld id="{5CEEDF42-619A-4190-A5B8-91DC1DE9AB18}" type="slidenum">
              <a:rPr lang="es-ES" smtClean="0">
                <a:latin typeface="Arial" charset="0"/>
              </a:rPr>
              <a:pPr/>
              <a:t>13</a:t>
            </a:fld>
            <a:endParaRPr lang="es-E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a:ln/>
        </p:spPr>
      </p:sp>
      <p:sp>
        <p:nvSpPr>
          <p:cNvPr id="4403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44035" name="3 Marcador de número de diapositiva"/>
          <p:cNvSpPr>
            <a:spLocks noGrp="1"/>
          </p:cNvSpPr>
          <p:nvPr>
            <p:ph type="sldNum" sz="quarter" idx="5"/>
          </p:nvPr>
        </p:nvSpPr>
        <p:spPr>
          <a:noFill/>
        </p:spPr>
        <p:txBody>
          <a:bodyPr/>
          <a:lstStyle/>
          <a:p>
            <a:fld id="{5FF7BCC7-B0EB-441F-9847-E147B15181C1}" type="slidenum">
              <a:rPr lang="es-ES" smtClean="0">
                <a:latin typeface="Arial" charset="0"/>
              </a:rPr>
              <a:pPr/>
              <a:t>14</a:t>
            </a:fld>
            <a:endParaRPr lang="es-E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a:ln/>
        </p:spPr>
      </p:sp>
      <p:sp>
        <p:nvSpPr>
          <p:cNvPr id="4608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46083" name="3 Marcador de número de diapositiva"/>
          <p:cNvSpPr>
            <a:spLocks noGrp="1"/>
          </p:cNvSpPr>
          <p:nvPr>
            <p:ph type="sldNum" sz="quarter" idx="5"/>
          </p:nvPr>
        </p:nvSpPr>
        <p:spPr>
          <a:noFill/>
        </p:spPr>
        <p:txBody>
          <a:bodyPr/>
          <a:lstStyle/>
          <a:p>
            <a:fld id="{337D3B82-2719-4311-8C22-8B1BA96A0D89}" type="slidenum">
              <a:rPr lang="es-ES" smtClean="0">
                <a:latin typeface="Arial" charset="0"/>
              </a:rPr>
              <a:pPr/>
              <a:t>15</a:t>
            </a:fld>
            <a:endParaRPr lang="es-E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a:ln/>
        </p:spPr>
      </p:sp>
      <p:sp>
        <p:nvSpPr>
          <p:cNvPr id="4813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48131" name="3 Marcador de número de diapositiva"/>
          <p:cNvSpPr>
            <a:spLocks noGrp="1"/>
          </p:cNvSpPr>
          <p:nvPr>
            <p:ph type="sldNum" sz="quarter" idx="5"/>
          </p:nvPr>
        </p:nvSpPr>
        <p:spPr>
          <a:noFill/>
        </p:spPr>
        <p:txBody>
          <a:bodyPr/>
          <a:lstStyle/>
          <a:p>
            <a:fld id="{477C7667-4FF3-4640-A08E-DB3BC5DF68FE}" type="slidenum">
              <a:rPr lang="es-ES" smtClean="0">
                <a:latin typeface="Arial" charset="0"/>
              </a:rPr>
              <a:pPr/>
              <a:t>16</a:t>
            </a:fld>
            <a:endParaRPr lang="es-E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Marcador de imagen de diapositiva"/>
          <p:cNvSpPr>
            <a:spLocks noGrp="1" noRot="1" noChangeAspect="1"/>
          </p:cNvSpPr>
          <p:nvPr>
            <p:ph type="sldImg"/>
          </p:nvPr>
        </p:nvSpPr>
        <p:spPr>
          <a:ln/>
        </p:spPr>
      </p:sp>
      <p:sp>
        <p:nvSpPr>
          <p:cNvPr id="5017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50179" name="3 Marcador de número de diapositiva"/>
          <p:cNvSpPr>
            <a:spLocks noGrp="1"/>
          </p:cNvSpPr>
          <p:nvPr>
            <p:ph type="sldNum" sz="quarter" idx="5"/>
          </p:nvPr>
        </p:nvSpPr>
        <p:spPr>
          <a:noFill/>
        </p:spPr>
        <p:txBody>
          <a:bodyPr/>
          <a:lstStyle/>
          <a:p>
            <a:fld id="{864D26F3-1648-4206-89B4-E7B8BE1E8F34}" type="slidenum">
              <a:rPr lang="es-ES" smtClean="0">
                <a:latin typeface="Arial" charset="0"/>
              </a:rPr>
              <a:pPr/>
              <a:t>17</a:t>
            </a:fld>
            <a:endParaRPr lang="es-E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a:ln/>
        </p:spPr>
      </p:sp>
      <p:sp>
        <p:nvSpPr>
          <p:cNvPr id="5222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52227" name="3 Marcador de número de diapositiva"/>
          <p:cNvSpPr>
            <a:spLocks noGrp="1"/>
          </p:cNvSpPr>
          <p:nvPr>
            <p:ph type="sldNum" sz="quarter" idx="5"/>
          </p:nvPr>
        </p:nvSpPr>
        <p:spPr>
          <a:noFill/>
        </p:spPr>
        <p:txBody>
          <a:bodyPr/>
          <a:lstStyle/>
          <a:p>
            <a:fld id="{38E88BE2-8CF8-45E1-8E60-B19E7D6EDE81}" type="slidenum">
              <a:rPr lang="es-ES" smtClean="0">
                <a:latin typeface="Arial" charset="0"/>
              </a:rPr>
              <a:pPr/>
              <a:t>18</a:t>
            </a:fld>
            <a:endParaRPr lang="es-E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a:ln/>
        </p:spPr>
      </p:sp>
      <p:sp>
        <p:nvSpPr>
          <p:cNvPr id="5427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54275" name="3 Marcador de número de diapositiva"/>
          <p:cNvSpPr>
            <a:spLocks noGrp="1"/>
          </p:cNvSpPr>
          <p:nvPr>
            <p:ph type="sldNum" sz="quarter" idx="5"/>
          </p:nvPr>
        </p:nvSpPr>
        <p:spPr>
          <a:noFill/>
        </p:spPr>
        <p:txBody>
          <a:bodyPr/>
          <a:lstStyle/>
          <a:p>
            <a:fld id="{9EE225DE-5DB1-4CF5-90FE-4663548F10A8}" type="slidenum">
              <a:rPr lang="es-ES" smtClean="0">
                <a:latin typeface="Arial" charset="0"/>
              </a:rPr>
              <a:pPr/>
              <a:t>19</a:t>
            </a:fld>
            <a:endParaRPr lang="es-E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5C690E9-DC30-4AAC-A06A-F24D347FF4B0}" type="slidenum">
              <a:rPr lang="es-ES" smtClean="0">
                <a:latin typeface="Arial" charset="0"/>
              </a:rPr>
              <a:pPr/>
              <a:t>2</a:t>
            </a:fld>
            <a:endParaRPr lang="es-ES" smtClean="0">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a:ln/>
        </p:spPr>
      </p:sp>
      <p:sp>
        <p:nvSpPr>
          <p:cNvPr id="5632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56323" name="3 Marcador de número de diapositiva"/>
          <p:cNvSpPr>
            <a:spLocks noGrp="1"/>
          </p:cNvSpPr>
          <p:nvPr>
            <p:ph type="sldNum" sz="quarter" idx="5"/>
          </p:nvPr>
        </p:nvSpPr>
        <p:spPr>
          <a:noFill/>
        </p:spPr>
        <p:txBody>
          <a:bodyPr/>
          <a:lstStyle/>
          <a:p>
            <a:fld id="{297696FE-8C26-445A-A751-B8C4F0374D01}" type="slidenum">
              <a:rPr lang="es-ES" smtClean="0">
                <a:latin typeface="Arial" charset="0"/>
              </a:rPr>
              <a:pPr/>
              <a:t>20</a:t>
            </a:fld>
            <a:endParaRPr lang="es-E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a:ln/>
        </p:spPr>
      </p:sp>
      <p:sp>
        <p:nvSpPr>
          <p:cNvPr id="5837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58371" name="3 Marcador de número de diapositiva"/>
          <p:cNvSpPr>
            <a:spLocks noGrp="1"/>
          </p:cNvSpPr>
          <p:nvPr>
            <p:ph type="sldNum" sz="quarter" idx="5"/>
          </p:nvPr>
        </p:nvSpPr>
        <p:spPr>
          <a:noFill/>
        </p:spPr>
        <p:txBody>
          <a:bodyPr/>
          <a:lstStyle/>
          <a:p>
            <a:fld id="{F8784612-4C75-4348-A900-FEE7618010AD}" type="slidenum">
              <a:rPr lang="es-ES" smtClean="0">
                <a:latin typeface="Arial" charset="0"/>
              </a:rPr>
              <a:pPr/>
              <a:t>21</a:t>
            </a:fld>
            <a:endParaRPr lang="es-E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Marcador de imagen de diapositiva"/>
          <p:cNvSpPr>
            <a:spLocks noGrp="1" noRot="1" noChangeAspect="1"/>
          </p:cNvSpPr>
          <p:nvPr>
            <p:ph type="sldImg"/>
          </p:nvPr>
        </p:nvSpPr>
        <p:spPr>
          <a:ln/>
        </p:spPr>
      </p:sp>
      <p:sp>
        <p:nvSpPr>
          <p:cNvPr id="6041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60419" name="3 Marcador de número de diapositiva"/>
          <p:cNvSpPr>
            <a:spLocks noGrp="1"/>
          </p:cNvSpPr>
          <p:nvPr>
            <p:ph type="sldNum" sz="quarter" idx="5"/>
          </p:nvPr>
        </p:nvSpPr>
        <p:spPr>
          <a:noFill/>
        </p:spPr>
        <p:txBody>
          <a:bodyPr/>
          <a:lstStyle/>
          <a:p>
            <a:fld id="{5826D74E-D18D-403C-AC96-6D161AEDD8A7}" type="slidenum">
              <a:rPr lang="es-ES" smtClean="0">
                <a:latin typeface="Arial" charset="0"/>
              </a:rPr>
              <a:pPr/>
              <a:t>22</a:t>
            </a:fld>
            <a:endParaRPr lang="es-E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Marcador de imagen de diapositiva"/>
          <p:cNvSpPr>
            <a:spLocks noGrp="1" noRot="1" noChangeAspect="1"/>
          </p:cNvSpPr>
          <p:nvPr>
            <p:ph type="sldImg"/>
          </p:nvPr>
        </p:nvSpPr>
        <p:spPr>
          <a:ln/>
        </p:spPr>
      </p:sp>
      <p:sp>
        <p:nvSpPr>
          <p:cNvPr id="6246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62467" name="3 Marcador de número de diapositiva"/>
          <p:cNvSpPr>
            <a:spLocks noGrp="1"/>
          </p:cNvSpPr>
          <p:nvPr>
            <p:ph type="sldNum" sz="quarter" idx="5"/>
          </p:nvPr>
        </p:nvSpPr>
        <p:spPr>
          <a:noFill/>
        </p:spPr>
        <p:txBody>
          <a:bodyPr/>
          <a:lstStyle/>
          <a:p>
            <a:fld id="{950DDFAF-8942-44EA-A652-A98F914A8D31}" type="slidenum">
              <a:rPr lang="es-ES" smtClean="0">
                <a:latin typeface="Arial" charset="0"/>
              </a:rPr>
              <a:pPr/>
              <a:t>23</a:t>
            </a:fld>
            <a:endParaRPr lang="es-E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p:cNvSpPr>
          <p:nvPr>
            <p:ph type="sldImg"/>
          </p:nvPr>
        </p:nvSpPr>
        <p:spPr>
          <a:ln/>
        </p:spPr>
      </p:sp>
      <p:sp>
        <p:nvSpPr>
          <p:cNvPr id="6451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64515" name="3 Marcador de número de diapositiva"/>
          <p:cNvSpPr>
            <a:spLocks noGrp="1"/>
          </p:cNvSpPr>
          <p:nvPr>
            <p:ph type="sldNum" sz="quarter" idx="5"/>
          </p:nvPr>
        </p:nvSpPr>
        <p:spPr>
          <a:noFill/>
        </p:spPr>
        <p:txBody>
          <a:bodyPr/>
          <a:lstStyle/>
          <a:p>
            <a:fld id="{2D88F04F-5589-4D38-914E-8F93F7066641}" type="slidenum">
              <a:rPr lang="es-ES" smtClean="0">
                <a:latin typeface="Arial" charset="0"/>
              </a:rPr>
              <a:pPr/>
              <a:t>24</a:t>
            </a:fld>
            <a:endParaRPr lang="es-E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a:ln/>
        </p:spPr>
      </p:sp>
      <p:sp>
        <p:nvSpPr>
          <p:cNvPr id="6656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66563" name="3 Marcador de número de diapositiva"/>
          <p:cNvSpPr>
            <a:spLocks noGrp="1"/>
          </p:cNvSpPr>
          <p:nvPr>
            <p:ph type="sldNum" sz="quarter" idx="5"/>
          </p:nvPr>
        </p:nvSpPr>
        <p:spPr>
          <a:noFill/>
        </p:spPr>
        <p:txBody>
          <a:bodyPr/>
          <a:lstStyle/>
          <a:p>
            <a:fld id="{CA0DA853-76DB-4190-A065-C458B94DFCCF}" type="slidenum">
              <a:rPr lang="es-ES" smtClean="0">
                <a:latin typeface="Arial" charset="0"/>
              </a:rPr>
              <a:pPr/>
              <a:t>25</a:t>
            </a:fld>
            <a:endParaRPr lang="es-E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a:ln/>
        </p:spPr>
      </p:sp>
      <p:sp>
        <p:nvSpPr>
          <p:cNvPr id="6861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68611" name="3 Marcador de número de diapositiva"/>
          <p:cNvSpPr>
            <a:spLocks noGrp="1"/>
          </p:cNvSpPr>
          <p:nvPr>
            <p:ph type="sldNum" sz="quarter" idx="5"/>
          </p:nvPr>
        </p:nvSpPr>
        <p:spPr>
          <a:noFill/>
        </p:spPr>
        <p:txBody>
          <a:bodyPr/>
          <a:lstStyle/>
          <a:p>
            <a:fld id="{A0C19532-57C4-446B-9C85-DF944CE07B45}" type="slidenum">
              <a:rPr lang="es-ES" smtClean="0">
                <a:latin typeface="Arial" charset="0"/>
              </a:rPr>
              <a:pPr/>
              <a:t>26</a:t>
            </a:fld>
            <a:endParaRPr lang="es-E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Marcador de imagen de diapositiva"/>
          <p:cNvSpPr>
            <a:spLocks noGrp="1" noRot="1" noChangeAspect="1"/>
          </p:cNvSpPr>
          <p:nvPr>
            <p:ph type="sldImg"/>
          </p:nvPr>
        </p:nvSpPr>
        <p:spPr>
          <a:ln/>
        </p:spPr>
      </p:sp>
      <p:sp>
        <p:nvSpPr>
          <p:cNvPr id="7065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70659" name="3 Marcador de número de diapositiva"/>
          <p:cNvSpPr>
            <a:spLocks noGrp="1"/>
          </p:cNvSpPr>
          <p:nvPr>
            <p:ph type="sldNum" sz="quarter" idx="5"/>
          </p:nvPr>
        </p:nvSpPr>
        <p:spPr>
          <a:noFill/>
        </p:spPr>
        <p:txBody>
          <a:bodyPr/>
          <a:lstStyle/>
          <a:p>
            <a:fld id="{B0480DB1-036F-442E-BD89-087403DF58B7}" type="slidenum">
              <a:rPr lang="es-ES" smtClean="0">
                <a:latin typeface="Arial" charset="0"/>
              </a:rPr>
              <a:pPr/>
              <a:t>27</a:t>
            </a:fld>
            <a:endParaRPr lang="es-E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p:cNvSpPr>
          <p:nvPr>
            <p:ph type="sldImg"/>
          </p:nvPr>
        </p:nvSpPr>
        <p:spPr>
          <a:ln/>
        </p:spPr>
      </p:sp>
      <p:sp>
        <p:nvSpPr>
          <p:cNvPr id="7270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72707" name="3 Marcador de número de diapositiva"/>
          <p:cNvSpPr>
            <a:spLocks noGrp="1"/>
          </p:cNvSpPr>
          <p:nvPr>
            <p:ph type="sldNum" sz="quarter" idx="5"/>
          </p:nvPr>
        </p:nvSpPr>
        <p:spPr>
          <a:noFill/>
        </p:spPr>
        <p:txBody>
          <a:bodyPr/>
          <a:lstStyle/>
          <a:p>
            <a:fld id="{74F3B759-0E9F-41CE-864C-3DB4F92679B9}" type="slidenum">
              <a:rPr lang="es-ES" smtClean="0">
                <a:latin typeface="Arial" charset="0"/>
              </a:rPr>
              <a:pPr/>
              <a:t>28</a:t>
            </a:fld>
            <a:endParaRPr lang="es-E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imagen de diapositiva"/>
          <p:cNvSpPr>
            <a:spLocks noGrp="1" noRot="1" noChangeAspect="1"/>
          </p:cNvSpPr>
          <p:nvPr>
            <p:ph type="sldImg"/>
          </p:nvPr>
        </p:nvSpPr>
        <p:spPr>
          <a:ln/>
        </p:spPr>
      </p:sp>
      <p:sp>
        <p:nvSpPr>
          <p:cNvPr id="74754" name="2 Marcador de notas"/>
          <p:cNvSpPr>
            <a:spLocks noGrp="1"/>
          </p:cNvSpPr>
          <p:nvPr>
            <p:ph type="body" idx="1"/>
          </p:nvPr>
        </p:nvSpPr>
        <p:spPr>
          <a:noFill/>
          <a:ln/>
        </p:spPr>
        <p:txBody>
          <a:bodyPr/>
          <a:lstStyle/>
          <a:p>
            <a:pPr eaLnBrk="1" hangingPunct="1"/>
            <a:endParaRPr lang="es-MX" smtClean="0">
              <a:latin typeface="Arial" charset="0"/>
            </a:endParaRPr>
          </a:p>
        </p:txBody>
      </p:sp>
      <p:sp>
        <p:nvSpPr>
          <p:cNvPr id="74755" name="3 Marcador de número de diapositiva"/>
          <p:cNvSpPr>
            <a:spLocks noGrp="1"/>
          </p:cNvSpPr>
          <p:nvPr>
            <p:ph type="sldNum" sz="quarter" idx="5"/>
          </p:nvPr>
        </p:nvSpPr>
        <p:spPr>
          <a:noFill/>
        </p:spPr>
        <p:txBody>
          <a:bodyPr/>
          <a:lstStyle/>
          <a:p>
            <a:fld id="{DA1599E6-6BC6-4D12-B370-E2E8EE80D5A8}" type="slidenum">
              <a:rPr lang="es-ES" smtClean="0">
                <a:latin typeface="Arial" charset="0"/>
              </a:rPr>
              <a:pPr/>
              <a:t>29</a:t>
            </a:fld>
            <a:endParaRPr lang="es-E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a:ln/>
        </p:spPr>
      </p:sp>
      <p:sp>
        <p:nvSpPr>
          <p:cNvPr id="2150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21507" name="3 Marcador de número de diapositiva"/>
          <p:cNvSpPr>
            <a:spLocks noGrp="1"/>
          </p:cNvSpPr>
          <p:nvPr>
            <p:ph type="sldNum" sz="quarter" idx="5"/>
          </p:nvPr>
        </p:nvSpPr>
        <p:spPr>
          <a:noFill/>
        </p:spPr>
        <p:txBody>
          <a:bodyPr/>
          <a:lstStyle/>
          <a:p>
            <a:fld id="{FF5A2937-8BA7-4814-AF2C-F13BB1E5FC4A}" type="slidenum">
              <a:rPr lang="es-ES" smtClean="0">
                <a:latin typeface="Arial" charset="0"/>
              </a:rPr>
              <a:pPr/>
              <a:t>3</a:t>
            </a:fld>
            <a:endParaRPr lang="es-E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imagen de diapositiva"/>
          <p:cNvSpPr>
            <a:spLocks noGrp="1" noRot="1" noChangeAspect="1"/>
          </p:cNvSpPr>
          <p:nvPr>
            <p:ph type="sldImg"/>
          </p:nvPr>
        </p:nvSpPr>
        <p:spPr>
          <a:ln/>
        </p:spPr>
      </p:sp>
      <p:sp>
        <p:nvSpPr>
          <p:cNvPr id="7680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76803" name="3 Marcador de número de diapositiva"/>
          <p:cNvSpPr>
            <a:spLocks noGrp="1"/>
          </p:cNvSpPr>
          <p:nvPr>
            <p:ph type="sldNum" sz="quarter" idx="5"/>
          </p:nvPr>
        </p:nvSpPr>
        <p:spPr>
          <a:noFill/>
        </p:spPr>
        <p:txBody>
          <a:bodyPr/>
          <a:lstStyle/>
          <a:p>
            <a:fld id="{4A657714-8D00-4E4C-9AB8-088EB9EEDFE9}" type="slidenum">
              <a:rPr lang="es-ES" smtClean="0">
                <a:latin typeface="Arial" charset="0"/>
              </a:rPr>
              <a:pPr/>
              <a:t>30</a:t>
            </a:fld>
            <a:endParaRPr lang="es-E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imagen de diapositiva"/>
          <p:cNvSpPr>
            <a:spLocks noGrp="1" noRot="1" noChangeAspect="1"/>
          </p:cNvSpPr>
          <p:nvPr>
            <p:ph type="sldImg"/>
          </p:nvPr>
        </p:nvSpPr>
        <p:spPr>
          <a:ln/>
        </p:spPr>
      </p:sp>
      <p:sp>
        <p:nvSpPr>
          <p:cNvPr id="7885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78851" name="3 Marcador de número de diapositiva"/>
          <p:cNvSpPr>
            <a:spLocks noGrp="1"/>
          </p:cNvSpPr>
          <p:nvPr>
            <p:ph type="sldNum" sz="quarter" idx="5"/>
          </p:nvPr>
        </p:nvSpPr>
        <p:spPr>
          <a:noFill/>
        </p:spPr>
        <p:txBody>
          <a:bodyPr/>
          <a:lstStyle/>
          <a:p>
            <a:fld id="{D6070768-59ED-4361-852A-216C51F6D4B3}" type="slidenum">
              <a:rPr lang="es-ES" smtClean="0">
                <a:latin typeface="Arial" charset="0"/>
              </a:rPr>
              <a:pPr/>
              <a:t>31</a:t>
            </a:fld>
            <a:endParaRPr lang="es-E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p:cNvSpPr>
          <p:nvPr>
            <p:ph type="sldImg"/>
          </p:nvPr>
        </p:nvSpPr>
        <p:spPr>
          <a:ln/>
        </p:spPr>
      </p:sp>
      <p:sp>
        <p:nvSpPr>
          <p:cNvPr id="8089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80899" name="3 Marcador de número de diapositiva"/>
          <p:cNvSpPr>
            <a:spLocks noGrp="1"/>
          </p:cNvSpPr>
          <p:nvPr>
            <p:ph type="sldNum" sz="quarter" idx="5"/>
          </p:nvPr>
        </p:nvSpPr>
        <p:spPr>
          <a:noFill/>
        </p:spPr>
        <p:txBody>
          <a:bodyPr/>
          <a:lstStyle/>
          <a:p>
            <a:fld id="{04733ABB-E2CF-4702-ACDA-24EFFA1C20E5}" type="slidenum">
              <a:rPr lang="es-ES" smtClean="0">
                <a:latin typeface="Arial" charset="0"/>
              </a:rPr>
              <a:pPr/>
              <a:t>32</a:t>
            </a:fld>
            <a:endParaRPr lang="es-E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Marcador de imagen de diapositiva"/>
          <p:cNvSpPr>
            <a:spLocks noGrp="1" noRot="1" noChangeAspect="1"/>
          </p:cNvSpPr>
          <p:nvPr>
            <p:ph type="sldImg"/>
          </p:nvPr>
        </p:nvSpPr>
        <p:spPr>
          <a:ln/>
        </p:spPr>
      </p:sp>
      <p:sp>
        <p:nvSpPr>
          <p:cNvPr id="8294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82947" name="3 Marcador de número de diapositiva"/>
          <p:cNvSpPr>
            <a:spLocks noGrp="1"/>
          </p:cNvSpPr>
          <p:nvPr>
            <p:ph type="sldNum" sz="quarter" idx="5"/>
          </p:nvPr>
        </p:nvSpPr>
        <p:spPr>
          <a:noFill/>
        </p:spPr>
        <p:txBody>
          <a:bodyPr/>
          <a:lstStyle/>
          <a:p>
            <a:fld id="{EA8E2662-985A-46C7-BA1D-EFCDE42FB513}" type="slidenum">
              <a:rPr lang="es-ES" smtClean="0">
                <a:latin typeface="Arial" charset="0"/>
              </a:rPr>
              <a:pPr/>
              <a:t>33</a:t>
            </a:fld>
            <a:endParaRPr lang="es-E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Marcador de imagen de diapositiva"/>
          <p:cNvSpPr>
            <a:spLocks noGrp="1" noRot="1" noChangeAspect="1"/>
          </p:cNvSpPr>
          <p:nvPr>
            <p:ph type="sldImg"/>
          </p:nvPr>
        </p:nvSpPr>
        <p:spPr>
          <a:ln/>
        </p:spPr>
      </p:sp>
      <p:sp>
        <p:nvSpPr>
          <p:cNvPr id="8499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84995" name="3 Marcador de número de diapositiva"/>
          <p:cNvSpPr>
            <a:spLocks noGrp="1"/>
          </p:cNvSpPr>
          <p:nvPr>
            <p:ph type="sldNum" sz="quarter" idx="5"/>
          </p:nvPr>
        </p:nvSpPr>
        <p:spPr>
          <a:noFill/>
        </p:spPr>
        <p:txBody>
          <a:bodyPr/>
          <a:lstStyle/>
          <a:p>
            <a:fld id="{313CC3B0-7185-4A9F-86C5-F61C64F7693D}" type="slidenum">
              <a:rPr lang="es-ES" smtClean="0">
                <a:latin typeface="Arial" charset="0"/>
              </a:rPr>
              <a:pPr/>
              <a:t>34</a:t>
            </a:fld>
            <a:endParaRPr lang="es-E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Marcador de imagen de diapositiva"/>
          <p:cNvSpPr>
            <a:spLocks noGrp="1" noRot="1" noChangeAspect="1"/>
          </p:cNvSpPr>
          <p:nvPr>
            <p:ph type="sldImg"/>
          </p:nvPr>
        </p:nvSpPr>
        <p:spPr>
          <a:ln/>
        </p:spPr>
      </p:sp>
      <p:sp>
        <p:nvSpPr>
          <p:cNvPr id="8704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87043" name="3 Marcador de número de diapositiva"/>
          <p:cNvSpPr>
            <a:spLocks noGrp="1"/>
          </p:cNvSpPr>
          <p:nvPr>
            <p:ph type="sldNum" sz="quarter" idx="5"/>
          </p:nvPr>
        </p:nvSpPr>
        <p:spPr>
          <a:noFill/>
        </p:spPr>
        <p:txBody>
          <a:bodyPr/>
          <a:lstStyle/>
          <a:p>
            <a:fld id="{EFF3CB95-A92F-4D9A-9A12-02B8CD9356C4}" type="slidenum">
              <a:rPr lang="es-ES" smtClean="0">
                <a:latin typeface="Arial" charset="0"/>
              </a:rPr>
              <a:pPr/>
              <a:t>35</a:t>
            </a:fld>
            <a:endParaRPr lang="es-E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Marcador de imagen de diapositiva"/>
          <p:cNvSpPr>
            <a:spLocks noGrp="1" noRot="1" noChangeAspect="1"/>
          </p:cNvSpPr>
          <p:nvPr>
            <p:ph type="sldImg"/>
          </p:nvPr>
        </p:nvSpPr>
        <p:spPr>
          <a:ln/>
        </p:spPr>
      </p:sp>
      <p:sp>
        <p:nvSpPr>
          <p:cNvPr id="8909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89091" name="3 Marcador de número de diapositiva"/>
          <p:cNvSpPr>
            <a:spLocks noGrp="1"/>
          </p:cNvSpPr>
          <p:nvPr>
            <p:ph type="sldNum" sz="quarter" idx="5"/>
          </p:nvPr>
        </p:nvSpPr>
        <p:spPr>
          <a:noFill/>
        </p:spPr>
        <p:txBody>
          <a:bodyPr/>
          <a:lstStyle/>
          <a:p>
            <a:fld id="{498F8405-3046-4BFA-AE09-B36A20CFC009}" type="slidenum">
              <a:rPr lang="es-ES" smtClean="0">
                <a:latin typeface="Arial" charset="0"/>
              </a:rPr>
              <a:pPr/>
              <a:t>36</a:t>
            </a:fld>
            <a:endParaRPr lang="es-E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Marcador de imagen de diapositiva"/>
          <p:cNvSpPr>
            <a:spLocks noGrp="1" noRot="1" noChangeAspect="1"/>
          </p:cNvSpPr>
          <p:nvPr>
            <p:ph type="sldImg"/>
          </p:nvPr>
        </p:nvSpPr>
        <p:spPr>
          <a:ln/>
        </p:spPr>
      </p:sp>
      <p:sp>
        <p:nvSpPr>
          <p:cNvPr id="9113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91139" name="3 Marcador de número de diapositiva"/>
          <p:cNvSpPr>
            <a:spLocks noGrp="1"/>
          </p:cNvSpPr>
          <p:nvPr>
            <p:ph type="sldNum" sz="quarter" idx="5"/>
          </p:nvPr>
        </p:nvSpPr>
        <p:spPr>
          <a:noFill/>
        </p:spPr>
        <p:txBody>
          <a:bodyPr/>
          <a:lstStyle/>
          <a:p>
            <a:fld id="{B4C37A2E-70D2-457A-AFCC-17417FFD3EC2}" type="slidenum">
              <a:rPr lang="es-ES" smtClean="0">
                <a:latin typeface="Arial" charset="0"/>
              </a:rPr>
              <a:pPr/>
              <a:t>37</a:t>
            </a:fld>
            <a:endParaRPr lang="es-E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Marcador de imagen de diapositiva"/>
          <p:cNvSpPr>
            <a:spLocks noGrp="1" noRot="1" noChangeAspect="1"/>
          </p:cNvSpPr>
          <p:nvPr>
            <p:ph type="sldImg"/>
          </p:nvPr>
        </p:nvSpPr>
        <p:spPr>
          <a:ln/>
        </p:spPr>
      </p:sp>
      <p:sp>
        <p:nvSpPr>
          <p:cNvPr id="9318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93187" name="3 Marcador de número de diapositiva"/>
          <p:cNvSpPr>
            <a:spLocks noGrp="1"/>
          </p:cNvSpPr>
          <p:nvPr>
            <p:ph type="sldNum" sz="quarter" idx="5"/>
          </p:nvPr>
        </p:nvSpPr>
        <p:spPr>
          <a:noFill/>
        </p:spPr>
        <p:txBody>
          <a:bodyPr/>
          <a:lstStyle/>
          <a:p>
            <a:fld id="{604DE9B0-47E8-4F05-8D72-FD0B35CE5674}" type="slidenum">
              <a:rPr lang="es-ES" smtClean="0">
                <a:latin typeface="Arial" charset="0"/>
              </a:rPr>
              <a:pPr/>
              <a:t>38</a:t>
            </a:fld>
            <a:endParaRPr lang="es-E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Marcador de imagen de diapositiva"/>
          <p:cNvSpPr>
            <a:spLocks noGrp="1" noRot="1" noChangeAspect="1"/>
          </p:cNvSpPr>
          <p:nvPr>
            <p:ph type="sldImg"/>
          </p:nvPr>
        </p:nvSpPr>
        <p:spPr>
          <a:ln/>
        </p:spPr>
      </p:sp>
      <p:sp>
        <p:nvSpPr>
          <p:cNvPr id="9523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95235" name="3 Marcador de número de diapositiva"/>
          <p:cNvSpPr>
            <a:spLocks noGrp="1"/>
          </p:cNvSpPr>
          <p:nvPr>
            <p:ph type="sldNum" sz="quarter" idx="5"/>
          </p:nvPr>
        </p:nvSpPr>
        <p:spPr>
          <a:noFill/>
        </p:spPr>
        <p:txBody>
          <a:bodyPr/>
          <a:lstStyle/>
          <a:p>
            <a:fld id="{6F7261AC-AEAD-43FC-BC89-1F6E1D689DC7}" type="slidenum">
              <a:rPr lang="es-ES" smtClean="0">
                <a:latin typeface="Arial" charset="0"/>
              </a:rPr>
              <a:pPr/>
              <a:t>39</a:t>
            </a:fld>
            <a:endParaRPr lang="es-E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a:ln/>
        </p:spPr>
      </p:sp>
      <p:sp>
        <p:nvSpPr>
          <p:cNvPr id="2355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23555" name="3 Marcador de número de diapositiva"/>
          <p:cNvSpPr>
            <a:spLocks noGrp="1"/>
          </p:cNvSpPr>
          <p:nvPr>
            <p:ph type="sldNum" sz="quarter" idx="5"/>
          </p:nvPr>
        </p:nvSpPr>
        <p:spPr>
          <a:noFill/>
        </p:spPr>
        <p:txBody>
          <a:bodyPr/>
          <a:lstStyle/>
          <a:p>
            <a:fld id="{D7EF9CDD-2E5C-42BF-AAF5-6C8C8F2F9F6A}" type="slidenum">
              <a:rPr lang="es-ES" smtClean="0">
                <a:latin typeface="Arial" charset="0"/>
              </a:rPr>
              <a:pPr/>
              <a:t>4</a:t>
            </a:fld>
            <a:endParaRPr lang="es-E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Marcador de imagen de diapositiva"/>
          <p:cNvSpPr>
            <a:spLocks noGrp="1" noRot="1" noChangeAspect="1"/>
          </p:cNvSpPr>
          <p:nvPr>
            <p:ph type="sldImg"/>
          </p:nvPr>
        </p:nvSpPr>
        <p:spPr>
          <a:ln/>
        </p:spPr>
      </p:sp>
      <p:sp>
        <p:nvSpPr>
          <p:cNvPr id="9728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97283" name="3 Marcador de número de diapositiva"/>
          <p:cNvSpPr>
            <a:spLocks noGrp="1"/>
          </p:cNvSpPr>
          <p:nvPr>
            <p:ph type="sldNum" sz="quarter" idx="5"/>
          </p:nvPr>
        </p:nvSpPr>
        <p:spPr>
          <a:noFill/>
        </p:spPr>
        <p:txBody>
          <a:bodyPr/>
          <a:lstStyle/>
          <a:p>
            <a:fld id="{0947AAD5-4CA1-4EC3-BDD9-249BC6C5D9B4}" type="slidenum">
              <a:rPr lang="es-ES" smtClean="0">
                <a:latin typeface="Arial" charset="0"/>
              </a:rPr>
              <a:pPr/>
              <a:t>40</a:t>
            </a:fld>
            <a:endParaRPr lang="es-E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1 Marcador de imagen de diapositiva"/>
          <p:cNvSpPr>
            <a:spLocks noGrp="1" noRot="1" noChangeAspect="1"/>
          </p:cNvSpPr>
          <p:nvPr>
            <p:ph type="sldImg"/>
          </p:nvPr>
        </p:nvSpPr>
        <p:spPr>
          <a:ln/>
        </p:spPr>
      </p:sp>
      <p:sp>
        <p:nvSpPr>
          <p:cNvPr id="9933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99331" name="3 Marcador de número de diapositiva"/>
          <p:cNvSpPr>
            <a:spLocks noGrp="1"/>
          </p:cNvSpPr>
          <p:nvPr>
            <p:ph type="sldNum" sz="quarter" idx="5"/>
          </p:nvPr>
        </p:nvSpPr>
        <p:spPr>
          <a:noFill/>
        </p:spPr>
        <p:txBody>
          <a:bodyPr/>
          <a:lstStyle/>
          <a:p>
            <a:fld id="{3CE1177B-D9DF-440C-A479-9ECD3BBD79CF}" type="slidenum">
              <a:rPr lang="es-ES" smtClean="0">
                <a:latin typeface="Arial" charset="0"/>
              </a:rPr>
              <a:pPr/>
              <a:t>41</a:t>
            </a:fld>
            <a:endParaRPr lang="es-E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Marcador de imagen de diapositiva"/>
          <p:cNvSpPr>
            <a:spLocks noGrp="1" noRot="1" noChangeAspect="1"/>
          </p:cNvSpPr>
          <p:nvPr>
            <p:ph type="sldImg"/>
          </p:nvPr>
        </p:nvSpPr>
        <p:spPr>
          <a:ln/>
        </p:spPr>
      </p:sp>
      <p:sp>
        <p:nvSpPr>
          <p:cNvPr id="10137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01379" name="3 Marcador de número de diapositiva"/>
          <p:cNvSpPr>
            <a:spLocks noGrp="1"/>
          </p:cNvSpPr>
          <p:nvPr>
            <p:ph type="sldNum" sz="quarter" idx="5"/>
          </p:nvPr>
        </p:nvSpPr>
        <p:spPr>
          <a:noFill/>
        </p:spPr>
        <p:txBody>
          <a:bodyPr/>
          <a:lstStyle/>
          <a:p>
            <a:fld id="{A76BF5A3-CAF5-4017-A39C-6014F38A4213}" type="slidenum">
              <a:rPr lang="es-ES" smtClean="0">
                <a:latin typeface="Arial" charset="0"/>
              </a:rPr>
              <a:pPr/>
              <a:t>42</a:t>
            </a:fld>
            <a:endParaRPr lang="es-E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Marcador de imagen de diapositiva"/>
          <p:cNvSpPr>
            <a:spLocks noGrp="1" noRot="1" noChangeAspect="1"/>
          </p:cNvSpPr>
          <p:nvPr>
            <p:ph type="sldImg"/>
          </p:nvPr>
        </p:nvSpPr>
        <p:spPr>
          <a:ln/>
        </p:spPr>
      </p:sp>
      <p:sp>
        <p:nvSpPr>
          <p:cNvPr id="10342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03427" name="3 Marcador de número de diapositiva"/>
          <p:cNvSpPr>
            <a:spLocks noGrp="1"/>
          </p:cNvSpPr>
          <p:nvPr>
            <p:ph type="sldNum" sz="quarter" idx="5"/>
          </p:nvPr>
        </p:nvSpPr>
        <p:spPr>
          <a:noFill/>
        </p:spPr>
        <p:txBody>
          <a:bodyPr/>
          <a:lstStyle/>
          <a:p>
            <a:fld id="{95C2A643-43AE-4DCD-94A0-8D86BD04A2F8}" type="slidenum">
              <a:rPr lang="es-ES" smtClean="0">
                <a:latin typeface="Arial" charset="0"/>
              </a:rPr>
              <a:pPr/>
              <a:t>43</a:t>
            </a:fld>
            <a:endParaRPr lang="es-E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Marcador de imagen de diapositiva"/>
          <p:cNvSpPr>
            <a:spLocks noGrp="1" noRot="1" noChangeAspect="1"/>
          </p:cNvSpPr>
          <p:nvPr>
            <p:ph type="sldImg"/>
          </p:nvPr>
        </p:nvSpPr>
        <p:spPr>
          <a:ln/>
        </p:spPr>
      </p:sp>
      <p:sp>
        <p:nvSpPr>
          <p:cNvPr id="10547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05475" name="3 Marcador de número de diapositiva"/>
          <p:cNvSpPr>
            <a:spLocks noGrp="1"/>
          </p:cNvSpPr>
          <p:nvPr>
            <p:ph type="sldNum" sz="quarter" idx="5"/>
          </p:nvPr>
        </p:nvSpPr>
        <p:spPr>
          <a:noFill/>
        </p:spPr>
        <p:txBody>
          <a:bodyPr/>
          <a:lstStyle/>
          <a:p>
            <a:fld id="{A1BB3032-97EC-4783-B014-4A242BD2AA21}" type="slidenum">
              <a:rPr lang="es-ES" smtClean="0">
                <a:latin typeface="Arial" charset="0"/>
              </a:rPr>
              <a:pPr/>
              <a:t>44</a:t>
            </a:fld>
            <a:endParaRPr lang="es-E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1 Marcador de imagen de diapositiva"/>
          <p:cNvSpPr>
            <a:spLocks noGrp="1" noRot="1" noChangeAspect="1"/>
          </p:cNvSpPr>
          <p:nvPr>
            <p:ph type="sldImg"/>
          </p:nvPr>
        </p:nvSpPr>
        <p:spPr>
          <a:ln/>
        </p:spPr>
      </p:sp>
      <p:sp>
        <p:nvSpPr>
          <p:cNvPr id="10752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07523" name="3 Marcador de número de diapositiva"/>
          <p:cNvSpPr>
            <a:spLocks noGrp="1"/>
          </p:cNvSpPr>
          <p:nvPr>
            <p:ph type="sldNum" sz="quarter" idx="5"/>
          </p:nvPr>
        </p:nvSpPr>
        <p:spPr>
          <a:noFill/>
        </p:spPr>
        <p:txBody>
          <a:bodyPr/>
          <a:lstStyle/>
          <a:p>
            <a:fld id="{94B672CA-7B81-4D24-8892-E34029AAF428}" type="slidenum">
              <a:rPr lang="es-ES" smtClean="0">
                <a:latin typeface="Arial" charset="0"/>
              </a:rPr>
              <a:pPr/>
              <a:t>45</a:t>
            </a:fld>
            <a:endParaRPr lang="es-E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Marcador de imagen de diapositiva"/>
          <p:cNvSpPr>
            <a:spLocks noGrp="1" noRot="1" noChangeAspect="1"/>
          </p:cNvSpPr>
          <p:nvPr>
            <p:ph type="sldImg"/>
          </p:nvPr>
        </p:nvSpPr>
        <p:spPr>
          <a:ln/>
        </p:spPr>
      </p:sp>
      <p:sp>
        <p:nvSpPr>
          <p:cNvPr id="10957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09571" name="3 Marcador de número de diapositiva"/>
          <p:cNvSpPr>
            <a:spLocks noGrp="1"/>
          </p:cNvSpPr>
          <p:nvPr>
            <p:ph type="sldNum" sz="quarter" idx="5"/>
          </p:nvPr>
        </p:nvSpPr>
        <p:spPr>
          <a:noFill/>
        </p:spPr>
        <p:txBody>
          <a:bodyPr/>
          <a:lstStyle/>
          <a:p>
            <a:fld id="{59A37C90-A889-4E5D-9200-4F89DDF01250}" type="slidenum">
              <a:rPr lang="es-ES" smtClean="0">
                <a:latin typeface="Arial" charset="0"/>
              </a:rPr>
              <a:pPr/>
              <a:t>46</a:t>
            </a:fld>
            <a:endParaRPr lang="es-E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1 Marcador de imagen de diapositiva"/>
          <p:cNvSpPr>
            <a:spLocks noGrp="1" noRot="1" noChangeAspect="1"/>
          </p:cNvSpPr>
          <p:nvPr>
            <p:ph type="sldImg"/>
          </p:nvPr>
        </p:nvSpPr>
        <p:spPr>
          <a:ln/>
        </p:spPr>
      </p:sp>
      <p:sp>
        <p:nvSpPr>
          <p:cNvPr id="11161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11619" name="3 Marcador de número de diapositiva"/>
          <p:cNvSpPr>
            <a:spLocks noGrp="1"/>
          </p:cNvSpPr>
          <p:nvPr>
            <p:ph type="sldNum" sz="quarter" idx="5"/>
          </p:nvPr>
        </p:nvSpPr>
        <p:spPr>
          <a:noFill/>
        </p:spPr>
        <p:txBody>
          <a:bodyPr/>
          <a:lstStyle/>
          <a:p>
            <a:fld id="{863B9EC4-2C30-43FA-8C13-E41E0182BDE6}" type="slidenum">
              <a:rPr lang="es-ES" smtClean="0">
                <a:latin typeface="Arial" charset="0"/>
              </a:rPr>
              <a:pPr/>
              <a:t>47</a:t>
            </a:fld>
            <a:endParaRPr lang="es-E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1 Marcador de imagen de diapositiva"/>
          <p:cNvSpPr>
            <a:spLocks noGrp="1" noRot="1" noChangeAspect="1"/>
          </p:cNvSpPr>
          <p:nvPr>
            <p:ph type="sldImg"/>
          </p:nvPr>
        </p:nvSpPr>
        <p:spPr>
          <a:ln/>
        </p:spPr>
      </p:sp>
      <p:sp>
        <p:nvSpPr>
          <p:cNvPr id="11366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13667" name="3 Marcador de número de diapositiva"/>
          <p:cNvSpPr>
            <a:spLocks noGrp="1"/>
          </p:cNvSpPr>
          <p:nvPr>
            <p:ph type="sldNum" sz="quarter" idx="5"/>
          </p:nvPr>
        </p:nvSpPr>
        <p:spPr>
          <a:noFill/>
        </p:spPr>
        <p:txBody>
          <a:bodyPr/>
          <a:lstStyle/>
          <a:p>
            <a:fld id="{ACAFA4E1-F5F0-4317-89D2-21E7C978943E}" type="slidenum">
              <a:rPr lang="es-ES" smtClean="0">
                <a:latin typeface="Arial" charset="0"/>
              </a:rPr>
              <a:pPr/>
              <a:t>48</a:t>
            </a:fld>
            <a:endParaRPr lang="es-E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1 Marcador de imagen de diapositiva"/>
          <p:cNvSpPr>
            <a:spLocks noGrp="1" noRot="1" noChangeAspect="1"/>
          </p:cNvSpPr>
          <p:nvPr>
            <p:ph type="sldImg"/>
          </p:nvPr>
        </p:nvSpPr>
        <p:spPr>
          <a:ln/>
        </p:spPr>
      </p:sp>
      <p:sp>
        <p:nvSpPr>
          <p:cNvPr id="11571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115715" name="3 Marcador de número de diapositiva"/>
          <p:cNvSpPr>
            <a:spLocks noGrp="1"/>
          </p:cNvSpPr>
          <p:nvPr>
            <p:ph type="sldNum" sz="quarter" idx="5"/>
          </p:nvPr>
        </p:nvSpPr>
        <p:spPr>
          <a:noFill/>
        </p:spPr>
        <p:txBody>
          <a:bodyPr/>
          <a:lstStyle/>
          <a:p>
            <a:fld id="{32D8F4D3-D3C4-47EC-8562-38BFBE32CF7B}" type="slidenum">
              <a:rPr lang="es-ES" smtClean="0">
                <a:latin typeface="Arial" charset="0"/>
              </a:rPr>
              <a:pPr/>
              <a:t>49</a:t>
            </a:fld>
            <a:endParaRPr lang="es-E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a:ln/>
        </p:spPr>
      </p:sp>
      <p:sp>
        <p:nvSpPr>
          <p:cNvPr id="25602"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25603" name="3 Marcador de número de diapositiva"/>
          <p:cNvSpPr>
            <a:spLocks noGrp="1"/>
          </p:cNvSpPr>
          <p:nvPr>
            <p:ph type="sldNum" sz="quarter" idx="5"/>
          </p:nvPr>
        </p:nvSpPr>
        <p:spPr>
          <a:noFill/>
        </p:spPr>
        <p:txBody>
          <a:bodyPr/>
          <a:lstStyle/>
          <a:p>
            <a:fld id="{0C211295-7B83-4547-97CD-2E7E837569FC}" type="slidenum">
              <a:rPr lang="es-ES" smtClean="0">
                <a:latin typeface="Arial" charset="0"/>
              </a:rPr>
              <a:pPr/>
              <a:t>5</a:t>
            </a:fld>
            <a:endParaRPr lang="es-E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EF41F129-8B1E-44B8-980F-16A0A92EE399}" type="slidenum">
              <a:rPr lang="es-ES" smtClean="0">
                <a:latin typeface="Arial" charset="0"/>
              </a:rPr>
              <a:pPr/>
              <a:t>50</a:t>
            </a:fld>
            <a:endParaRPr lang="es-ES" smtClean="0">
              <a:latin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385BC431-D938-4E5D-B63F-D9B7B49AD4B7}" type="slidenum">
              <a:rPr lang="es-ES" smtClean="0">
                <a:latin typeface="Arial" charset="0"/>
              </a:rPr>
              <a:pPr/>
              <a:t>51</a:t>
            </a:fld>
            <a:endParaRPr lang="es-ES" smtClean="0">
              <a:latin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a:ln/>
        </p:spPr>
      </p:sp>
      <p:sp>
        <p:nvSpPr>
          <p:cNvPr id="27650"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27651" name="3 Marcador de número de diapositiva"/>
          <p:cNvSpPr>
            <a:spLocks noGrp="1"/>
          </p:cNvSpPr>
          <p:nvPr>
            <p:ph type="sldNum" sz="quarter" idx="5"/>
          </p:nvPr>
        </p:nvSpPr>
        <p:spPr>
          <a:noFill/>
        </p:spPr>
        <p:txBody>
          <a:bodyPr/>
          <a:lstStyle/>
          <a:p>
            <a:fld id="{CF96859F-A460-46E2-A226-BE9DE66DA757}" type="slidenum">
              <a:rPr lang="es-ES" smtClean="0">
                <a:latin typeface="Arial" charset="0"/>
              </a:rPr>
              <a:pPr/>
              <a:t>6</a:t>
            </a:fld>
            <a:endParaRPr lang="es-E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a:ln/>
        </p:spPr>
      </p:sp>
      <p:sp>
        <p:nvSpPr>
          <p:cNvPr id="29698"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29699" name="3 Marcador de número de diapositiva"/>
          <p:cNvSpPr>
            <a:spLocks noGrp="1"/>
          </p:cNvSpPr>
          <p:nvPr>
            <p:ph type="sldNum" sz="quarter" idx="5"/>
          </p:nvPr>
        </p:nvSpPr>
        <p:spPr>
          <a:noFill/>
        </p:spPr>
        <p:txBody>
          <a:bodyPr/>
          <a:lstStyle/>
          <a:p>
            <a:fld id="{A4BEE271-8290-4E49-9A62-6347BA971E0B}" type="slidenum">
              <a:rPr lang="es-ES" smtClean="0">
                <a:latin typeface="Arial" charset="0"/>
              </a:rPr>
              <a:pPr/>
              <a:t>7</a:t>
            </a:fld>
            <a:endParaRPr lang="es-E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a:ln/>
        </p:spPr>
      </p:sp>
      <p:sp>
        <p:nvSpPr>
          <p:cNvPr id="31746"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31747" name="3 Marcador de número de diapositiva"/>
          <p:cNvSpPr>
            <a:spLocks noGrp="1"/>
          </p:cNvSpPr>
          <p:nvPr>
            <p:ph type="sldNum" sz="quarter" idx="5"/>
          </p:nvPr>
        </p:nvSpPr>
        <p:spPr>
          <a:noFill/>
        </p:spPr>
        <p:txBody>
          <a:bodyPr/>
          <a:lstStyle/>
          <a:p>
            <a:fld id="{2E77E9DC-FEE4-45ED-8D90-F39CA9E73C0C}" type="slidenum">
              <a:rPr lang="es-ES" smtClean="0">
                <a:latin typeface="Arial" charset="0"/>
              </a:rPr>
              <a:pPr/>
              <a:t>8</a:t>
            </a:fld>
            <a:endParaRPr lang="es-E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a:ln/>
        </p:spPr>
      </p:sp>
      <p:sp>
        <p:nvSpPr>
          <p:cNvPr id="33794" name="2 Marcador de notas"/>
          <p:cNvSpPr>
            <a:spLocks noGrp="1"/>
          </p:cNvSpPr>
          <p:nvPr>
            <p:ph type="body" idx="1"/>
          </p:nvPr>
        </p:nvSpPr>
        <p:spPr>
          <a:noFill/>
          <a:ln/>
        </p:spPr>
        <p:txBody>
          <a:bodyPr/>
          <a:lstStyle/>
          <a:p>
            <a:pPr eaLnBrk="1" hangingPunct="1"/>
            <a:endParaRPr lang="en-US" smtClean="0">
              <a:latin typeface="Arial" charset="0"/>
            </a:endParaRPr>
          </a:p>
        </p:txBody>
      </p:sp>
      <p:sp>
        <p:nvSpPr>
          <p:cNvPr id="33795" name="3 Marcador de número de diapositiva"/>
          <p:cNvSpPr>
            <a:spLocks noGrp="1"/>
          </p:cNvSpPr>
          <p:nvPr>
            <p:ph type="sldNum" sz="quarter" idx="5"/>
          </p:nvPr>
        </p:nvSpPr>
        <p:spPr>
          <a:noFill/>
        </p:spPr>
        <p:txBody>
          <a:bodyPr/>
          <a:lstStyle/>
          <a:p>
            <a:fld id="{6FE01F9C-B71A-46B8-A0AA-A8C7548DE05F}" type="slidenum">
              <a:rPr lang="es-ES" smtClean="0">
                <a:latin typeface="Arial" charset="0"/>
              </a:rPr>
              <a:pPr/>
              <a:t>9</a:t>
            </a:fld>
            <a:endParaRPr lang="es-E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09800"/>
            <a:ext cx="7162800" cy="1143000"/>
          </a:xfrm>
        </p:spPr>
        <p:txBody>
          <a:bodyPr/>
          <a:lstStyle>
            <a:lvl1pPr>
              <a:defRPr sz="4400"/>
            </a:lvl1pPr>
          </a:lstStyle>
          <a:p>
            <a:r>
              <a:rPr lang="en-GB"/>
              <a:t>Haga clic para modificar estilo de título</a:t>
            </a:r>
          </a:p>
        </p:txBody>
      </p:sp>
      <p:sp>
        <p:nvSpPr>
          <p:cNvPr id="3075"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r>
              <a:rPr lang="en-GB"/>
              <a:t>Haga clic para modificar el estilo de subtítulo</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2B2DF937-E983-4B9E-A827-FB7832900BB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E1EB99-5343-4ED4-BA50-731CA0DDF6B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1350" y="1295400"/>
            <a:ext cx="1924050" cy="49530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219200" y="1295400"/>
            <a:ext cx="5619750" cy="4953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A679D9-C669-46FB-AE95-6400D80D37E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295400"/>
            <a:ext cx="7696200" cy="914400"/>
          </a:xfrm>
        </p:spPr>
        <p:txBody>
          <a:bodyPr/>
          <a:lstStyle/>
          <a:p>
            <a:r>
              <a:rPr lang="es-ES" smtClean="0"/>
              <a:t>Haga clic para modificar el estilo de título del patrón</a:t>
            </a:r>
            <a:endParaRPr lang="en-US"/>
          </a:p>
        </p:txBody>
      </p:sp>
      <p:sp>
        <p:nvSpPr>
          <p:cNvPr id="3" name="2 Marcador de gráfico"/>
          <p:cNvSpPr>
            <a:spLocks noGrp="1"/>
          </p:cNvSpPr>
          <p:nvPr>
            <p:ph type="chart" idx="1"/>
          </p:nvPr>
        </p:nvSpPr>
        <p:spPr>
          <a:xfrm>
            <a:off x="1219200" y="2286000"/>
            <a:ext cx="7696200" cy="3962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D96870-484A-43C9-9341-20891721373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295400"/>
            <a:ext cx="7696200" cy="914400"/>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1219200" y="2286000"/>
            <a:ext cx="7696200" cy="3962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187DC4-C887-4EF7-B510-C3209777449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2DC0B5-DC8D-4190-A4E7-51107247316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E7CC0A-228D-481B-847B-905FEB794BB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2192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1435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27EDB7-100F-4BD2-829B-2220E348AC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06727AD-76E3-472A-A6CE-DAAD93C9FFE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456D084-E861-477F-B62F-36AD38F9C22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49D017D-8AC3-40A5-9C30-ECAE30687BC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24F9AF-4A23-4D8A-9645-623A4A4E4F6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0863258-60C8-4664-8E17-49769A63304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95400"/>
            <a:ext cx="7696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Haga clic para modificar estilo de título</a:t>
            </a:r>
          </a:p>
        </p:txBody>
      </p:sp>
      <p:sp>
        <p:nvSpPr>
          <p:cNvPr id="1027" name="Rectangle 3"/>
          <p:cNvSpPr>
            <a:spLocks noGrp="1" noChangeArrowheads="1"/>
          </p:cNvSpPr>
          <p:nvPr>
            <p:ph type="body" idx="1"/>
          </p:nvPr>
        </p:nvSpPr>
        <p:spPr bwMode="auto">
          <a:xfrm>
            <a:off x="1219200" y="2286000"/>
            <a:ext cx="7696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Haga clic para modificar estilos de título</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35D7AEDE-4D05-45F3-A4D7-2447E3B2A2F8}"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50825" y="260350"/>
            <a:ext cx="8713788" cy="1800225"/>
          </a:xfrm>
        </p:spPr>
        <p:txBody>
          <a:bodyPr/>
          <a:lstStyle/>
          <a:p>
            <a:pPr algn="ctr" eaLnBrk="1" hangingPunct="1">
              <a:defRPr/>
            </a:pPr>
            <a:r>
              <a:rPr lang="es-MX" b="1" dirty="0" err="1" smtClean="0">
                <a:effectLst>
                  <a:outerShdw blurRad="38100" dist="38100" dir="2700000" algn="tl">
                    <a:srgbClr val="000000"/>
                  </a:outerShdw>
                </a:effectLst>
                <a:latin typeface="Bookman Old Style" pitchFamily="18" charset="0"/>
              </a:rPr>
              <a:t>Some</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improved</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Stata</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ado</a:t>
            </a:r>
            <a:r>
              <a:rPr lang="es-MX" b="1" dirty="0" smtClean="0">
                <a:effectLst>
                  <a:outerShdw blurRad="38100" dist="38100" dir="2700000" algn="tl">
                    <a:srgbClr val="000000"/>
                  </a:outerShdw>
                </a:effectLst>
                <a:latin typeface="Bookman Old Style" pitchFamily="18" charset="0"/>
              </a:rPr>
              <a:t> files </a:t>
            </a:r>
            <a:r>
              <a:rPr lang="es-MX" b="1" dirty="0" err="1" smtClean="0">
                <a:effectLst>
                  <a:outerShdw blurRad="38100" dist="38100" dir="2700000" algn="tl">
                    <a:srgbClr val="000000"/>
                  </a:outerShdw>
                </a:effectLst>
                <a:latin typeface="Bookman Old Style" pitchFamily="18" charset="0"/>
              </a:rPr>
              <a:t>for</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nonparametric</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smoothing</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procedures</a:t>
            </a:r>
            <a:endParaRPr lang="es-ES" b="1" dirty="0">
              <a:effectLst>
                <a:outerShdw blurRad="38100" dist="38100" dir="2700000" algn="tl">
                  <a:srgbClr val="000000"/>
                </a:outerShdw>
              </a:effectLst>
              <a:latin typeface="Bookman Old Style" pitchFamily="18" charset="0"/>
            </a:endParaRPr>
          </a:p>
        </p:txBody>
      </p:sp>
      <p:sp>
        <p:nvSpPr>
          <p:cNvPr id="16386" name="Rectangle 3"/>
          <p:cNvSpPr>
            <a:spLocks noGrp="1" noChangeArrowheads="1"/>
          </p:cNvSpPr>
          <p:nvPr>
            <p:ph type="subTitle" idx="1"/>
          </p:nvPr>
        </p:nvSpPr>
        <p:spPr>
          <a:xfrm>
            <a:off x="468313" y="2492375"/>
            <a:ext cx="8064500" cy="4105275"/>
          </a:xfrm>
        </p:spPr>
        <p:txBody>
          <a:bodyPr/>
          <a:lstStyle/>
          <a:p>
            <a:pPr eaLnBrk="1" hangingPunct="1">
              <a:lnSpc>
                <a:spcPct val="90000"/>
              </a:lnSpc>
            </a:pPr>
            <a:endParaRPr lang="es-MX" smtClean="0">
              <a:solidFill>
                <a:srgbClr val="FF6600"/>
              </a:solidFill>
              <a:latin typeface="Bookman Old Style" pitchFamily="18" charset="0"/>
            </a:endParaRPr>
          </a:p>
          <a:p>
            <a:pPr eaLnBrk="1" hangingPunct="1">
              <a:lnSpc>
                <a:spcPct val="90000"/>
              </a:lnSpc>
            </a:pPr>
            <a:endParaRPr lang="es-MX" smtClean="0">
              <a:solidFill>
                <a:srgbClr val="FF6600"/>
              </a:solidFill>
              <a:latin typeface="Bookman Old Style" pitchFamily="18" charset="0"/>
            </a:endParaRPr>
          </a:p>
          <a:p>
            <a:pPr eaLnBrk="1" hangingPunct="1">
              <a:lnSpc>
                <a:spcPct val="90000"/>
              </a:lnSpc>
            </a:pPr>
            <a:r>
              <a:rPr lang="es-MX" smtClean="0">
                <a:solidFill>
                  <a:srgbClr val="FF6600"/>
                </a:solidFill>
                <a:latin typeface="Bookman Old Style" pitchFamily="18" charset="0"/>
              </a:rPr>
              <a:t>Isaías Hazarmabeth Salgado Ugarte</a:t>
            </a:r>
          </a:p>
          <a:p>
            <a:pPr eaLnBrk="1" hangingPunct="1">
              <a:lnSpc>
                <a:spcPct val="90000"/>
              </a:lnSpc>
            </a:pPr>
            <a:endParaRPr lang="es-MX" sz="2800" smtClean="0">
              <a:solidFill>
                <a:srgbClr val="FFFF66"/>
              </a:solidFill>
              <a:latin typeface="Bookman Old Style" pitchFamily="18" charset="0"/>
            </a:endParaRPr>
          </a:p>
          <a:p>
            <a:pPr eaLnBrk="1" hangingPunct="1">
              <a:lnSpc>
                <a:spcPct val="90000"/>
              </a:lnSpc>
            </a:pPr>
            <a:r>
              <a:rPr lang="es-MX" sz="2800" smtClean="0">
                <a:solidFill>
                  <a:srgbClr val="FFFF66"/>
                </a:solidFill>
                <a:latin typeface="Bookman Old Style" pitchFamily="18" charset="0"/>
              </a:rPr>
              <a:t>Laboratory of Biometry and Fisheries Biology</a:t>
            </a:r>
          </a:p>
          <a:p>
            <a:pPr eaLnBrk="1" hangingPunct="1">
              <a:lnSpc>
                <a:spcPct val="90000"/>
              </a:lnSpc>
            </a:pPr>
            <a:r>
              <a:rPr lang="es-MX" sz="2800" smtClean="0">
                <a:solidFill>
                  <a:srgbClr val="99FFCC"/>
                </a:solidFill>
                <a:latin typeface="Bookman Old Style" pitchFamily="18" charset="0"/>
              </a:rPr>
              <a:t>Facultad de Estudios Superiores Zaragoza</a:t>
            </a:r>
          </a:p>
          <a:p>
            <a:pPr eaLnBrk="1" hangingPunct="1">
              <a:lnSpc>
                <a:spcPct val="90000"/>
              </a:lnSpc>
            </a:pPr>
            <a:r>
              <a:rPr lang="es-MX" sz="2800" smtClean="0">
                <a:solidFill>
                  <a:srgbClr val="99FFCC"/>
                </a:solidFill>
                <a:latin typeface="Bookman Old Style" pitchFamily="18" charset="0"/>
              </a:rPr>
              <a:t>U.N.A.M.</a:t>
            </a:r>
            <a:endParaRPr lang="es-ES" sz="2800" smtClean="0">
              <a:solidFill>
                <a:srgbClr val="99FFCC"/>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a:xfrm>
            <a:off x="857250" y="214313"/>
            <a:ext cx="7696200" cy="914400"/>
          </a:xfrm>
        </p:spPr>
        <p:txBody>
          <a:bodyPr/>
          <a:lstStyle/>
          <a:p>
            <a:pPr eaLnBrk="1" hangingPunct="1"/>
            <a:r>
              <a:rPr lang="en-US" sz="2400" smtClean="0"/>
              <a:t>. scatter dtrace ozone,   c(l) ms(+)</a:t>
            </a:r>
            <a:endParaRPr lang="es-MX" smtClean="0"/>
          </a:p>
        </p:txBody>
      </p:sp>
      <p:pic>
        <p:nvPicPr>
          <p:cNvPr id="34818" name="Picture 1"/>
          <p:cNvPicPr>
            <a:picLocks noGrp="1" noChangeAspect="1" noChangeArrowheads="1"/>
          </p:cNvPicPr>
          <p:nvPr>
            <p:ph idx="1"/>
          </p:nvPr>
        </p:nvPicPr>
        <p:blipFill>
          <a:blip r:embed="rId3"/>
          <a:srcRect/>
          <a:stretch>
            <a:fillRect/>
          </a:stretch>
        </p:blipFill>
        <p:spPr>
          <a:xfrm>
            <a:off x="785813" y="1000125"/>
            <a:ext cx="7715250" cy="56070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300038"/>
            <a:ext cx="8501063" cy="914400"/>
          </a:xfrm>
        </p:spPr>
        <p:txBody>
          <a:bodyPr/>
          <a:lstStyle/>
          <a:p>
            <a:pPr eaLnBrk="1" hangingPunct="1">
              <a:defRPr/>
            </a:pPr>
            <a:r>
              <a:rPr lang="es-MX" sz="3400" b="1" dirty="0" smtClean="0">
                <a:effectLst>
                  <a:outerShdw blurRad="38100" dist="38100" dir="2700000" algn="tl">
                    <a:srgbClr val="000000"/>
                  </a:outerShdw>
                </a:effectLst>
                <a:latin typeface="Bookman Old Style" pitchFamily="18" charset="0"/>
              </a:rPr>
              <a:t>Figure 2.17 of </a:t>
            </a:r>
            <a:r>
              <a:rPr lang="es-MX" sz="3400" b="1" dirty="0" err="1" smtClean="0">
                <a:effectLst>
                  <a:outerShdw blurRad="38100" dist="38100" dir="2700000" algn="tl">
                    <a:srgbClr val="000000"/>
                  </a:outerShdw>
                </a:effectLst>
                <a:latin typeface="Bookman Old Style" pitchFamily="18" charset="0"/>
              </a:rPr>
              <a:t>Chambers</a:t>
            </a:r>
            <a:r>
              <a:rPr lang="es-MX" sz="3400" b="1" dirty="0" smtClean="0">
                <a:effectLst>
                  <a:outerShdw blurRad="38100" dist="38100" dir="2700000" algn="tl">
                    <a:srgbClr val="000000"/>
                  </a:outerShdw>
                </a:effectLst>
                <a:latin typeface="Bookman Old Style" pitchFamily="18" charset="0"/>
              </a:rPr>
              <a:t>, et al. 1983</a:t>
            </a:r>
          </a:p>
        </p:txBody>
      </p:sp>
      <p:pic>
        <p:nvPicPr>
          <p:cNvPr id="36866" name="Picture 2"/>
          <p:cNvPicPr>
            <a:picLocks noChangeAspect="1" noChangeArrowheads="1"/>
          </p:cNvPicPr>
          <p:nvPr/>
        </p:nvPicPr>
        <p:blipFill>
          <a:blip r:embed="rId3"/>
          <a:srcRect/>
          <a:stretch>
            <a:fillRect/>
          </a:stretch>
        </p:blipFill>
        <p:spPr bwMode="auto">
          <a:xfrm>
            <a:off x="1928813" y="1214438"/>
            <a:ext cx="5072062" cy="530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3714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IV</a:t>
            </a:r>
            <a:endParaRPr lang="es-MX" dirty="0"/>
          </a:p>
        </p:txBody>
      </p:sp>
      <p:sp>
        <p:nvSpPr>
          <p:cNvPr id="38914" name="2 Marcador de contenido"/>
          <p:cNvSpPr>
            <a:spLocks noGrp="1"/>
          </p:cNvSpPr>
          <p:nvPr>
            <p:ph idx="1"/>
          </p:nvPr>
        </p:nvSpPr>
        <p:spPr>
          <a:xfrm>
            <a:off x="642938" y="1428750"/>
            <a:ext cx="7696200" cy="4429125"/>
          </a:xfrm>
        </p:spPr>
        <p:txBody>
          <a:bodyPr/>
          <a:lstStyle/>
          <a:p>
            <a:pPr eaLnBrk="1" hangingPunct="1"/>
            <a:r>
              <a:rPr lang="es-MX" smtClean="0"/>
              <a:t>Differences:</a:t>
            </a:r>
          </a:p>
          <a:p>
            <a:pPr lvl="1" eaLnBrk="1" hangingPunct="1"/>
            <a:r>
              <a:rPr lang="es-MX" smtClean="0"/>
              <a:t>Boxdent: </a:t>
            </a:r>
          </a:p>
          <a:p>
            <a:pPr lvl="2" eaLnBrk="1" hangingPunct="1"/>
            <a:r>
              <a:rPr lang="es-MX" smtClean="0"/>
              <a:t>direct calculation algorithm (all the data points considered)</a:t>
            </a:r>
          </a:p>
          <a:p>
            <a:pPr lvl="2" eaLnBrk="1" hangingPunct="1"/>
            <a:r>
              <a:rPr lang="es-MX" smtClean="0"/>
              <a:t>Possible to combine with boxplots</a:t>
            </a:r>
          </a:p>
          <a:p>
            <a:pPr lvl="2" eaLnBrk="1" hangingPunct="1"/>
            <a:r>
              <a:rPr lang="es-MX" smtClean="0"/>
              <a:t>Time of calculation proportional to data points</a:t>
            </a:r>
          </a:p>
          <a:p>
            <a:pPr lvl="1" eaLnBrk="1" hangingPunct="1"/>
            <a:r>
              <a:rPr lang="es-MX" smtClean="0"/>
              <a:t>Chambers, et al.</a:t>
            </a:r>
          </a:p>
          <a:p>
            <a:pPr lvl="2" eaLnBrk="1" hangingPunct="1"/>
            <a:r>
              <a:rPr lang="es-MX" smtClean="0"/>
              <a:t>Discretized (50 grid points for calculations)</a:t>
            </a:r>
          </a:p>
          <a:p>
            <a:pPr lvl="2" eaLnBrk="1" hangingPunct="1"/>
            <a:r>
              <a:rPr lang="es-MX" smtClean="0"/>
              <a:t>Faster </a:t>
            </a:r>
          </a:p>
          <a:p>
            <a:pPr lvl="1" eaLnBrk="1" hangingPunct="1"/>
            <a:endParaRPr lang="es-MX"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42862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V</a:t>
            </a:r>
            <a:endParaRPr lang="es-MX" dirty="0"/>
          </a:p>
        </p:txBody>
      </p:sp>
      <p:sp>
        <p:nvSpPr>
          <p:cNvPr id="40962" name="2 Marcador de contenido"/>
          <p:cNvSpPr>
            <a:spLocks noGrp="1"/>
          </p:cNvSpPr>
          <p:nvPr>
            <p:ph idx="1"/>
          </p:nvPr>
        </p:nvSpPr>
        <p:spPr>
          <a:xfrm>
            <a:off x="857250" y="1643063"/>
            <a:ext cx="7696200" cy="3962400"/>
          </a:xfrm>
        </p:spPr>
        <p:txBody>
          <a:bodyPr/>
          <a:lstStyle/>
          <a:p>
            <a:pPr eaLnBrk="1" hangingPunct="1">
              <a:buFontTx/>
              <a:buNone/>
            </a:pPr>
            <a:r>
              <a:rPr lang="en-US" smtClean="0"/>
              <a:t>dentrace.ado</a:t>
            </a:r>
          </a:p>
          <a:p>
            <a:pPr eaLnBrk="1" hangingPunct="1"/>
            <a:r>
              <a:rPr lang="en-US" smtClean="0"/>
              <a:t>This program calculates the density trace of a continuous variable using two weight functions (boxcar and cosine) as described in Chambers </a:t>
            </a:r>
            <a:r>
              <a:rPr lang="en-US" i="1" smtClean="0"/>
              <a:t>et al. </a:t>
            </a:r>
            <a:r>
              <a:rPr lang="en-US" smtClean="0"/>
              <a:t>(1983),  and graph the results. </a:t>
            </a:r>
            <a:endParaRPr lang="es-MX"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71438"/>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VI</a:t>
            </a:r>
            <a:endParaRPr lang="es-MX" dirty="0"/>
          </a:p>
        </p:txBody>
      </p:sp>
      <p:sp>
        <p:nvSpPr>
          <p:cNvPr id="43010" name="2 Marcador de contenido"/>
          <p:cNvSpPr>
            <a:spLocks noGrp="1"/>
          </p:cNvSpPr>
          <p:nvPr>
            <p:ph idx="1"/>
          </p:nvPr>
        </p:nvSpPr>
        <p:spPr>
          <a:xfrm>
            <a:off x="285750" y="1214438"/>
            <a:ext cx="8572500" cy="3962400"/>
          </a:xfrm>
        </p:spPr>
        <p:txBody>
          <a:bodyPr/>
          <a:lstStyle/>
          <a:p>
            <a:pPr eaLnBrk="1" hangingPunct="1">
              <a:buFontTx/>
              <a:buNone/>
            </a:pPr>
            <a:r>
              <a:rPr lang="en-US" sz="2000" smtClean="0"/>
              <a:t>dentrace varname [if exp] [in range] [, </a:t>
            </a:r>
            <a:r>
              <a:rPr lang="en-US" sz="2000" u="sng" smtClean="0"/>
              <a:t>kc</a:t>
            </a:r>
            <a:r>
              <a:rPr lang="en-US" sz="2000" smtClean="0"/>
              <a:t>ode(#) npoints(#) gen(denvar midvar) nograph graph_options]</a:t>
            </a:r>
            <a:endParaRPr lang="es-MX" sz="2000" smtClean="0"/>
          </a:p>
          <a:p>
            <a:pPr eaLnBrk="1" hangingPunct="1">
              <a:buFontTx/>
              <a:buNone/>
            </a:pPr>
            <a:r>
              <a:rPr lang="en-US" sz="2000" smtClean="0"/>
              <a:t>Options </a:t>
            </a:r>
            <a:endParaRPr lang="es-MX" sz="2000" smtClean="0"/>
          </a:p>
          <a:p>
            <a:pPr eaLnBrk="1" hangingPunct="1"/>
            <a:r>
              <a:rPr lang="en-US" sz="2000" smtClean="0"/>
              <a:t>hval(#) permits to establish the window (band) width</a:t>
            </a:r>
            <a:endParaRPr lang="es-MX" sz="2000" smtClean="0"/>
          </a:p>
          <a:p>
            <a:pPr eaLnBrk="1" hangingPunct="1"/>
            <a:r>
              <a:rPr lang="en-US" sz="2000" smtClean="0"/>
              <a:t>fcode(#) permits to indicate the code for the weight function: 1 squared (boxcar); 2 cosine</a:t>
            </a:r>
            <a:endParaRPr lang="es-MX" sz="2000" smtClean="0"/>
          </a:p>
          <a:p>
            <a:pPr eaLnBrk="1" hangingPunct="1"/>
            <a:r>
              <a:rPr lang="en-US" sz="2000" smtClean="0"/>
              <a:t>npoints(#) it is used to specify the number of evenly spaced points used for estimation</a:t>
            </a:r>
            <a:endParaRPr lang="es-MX" sz="2000" smtClean="0"/>
          </a:p>
          <a:p>
            <a:pPr eaLnBrk="1" hangingPunct="1"/>
            <a:r>
              <a:rPr lang="en-US" sz="2000" smtClean="0"/>
              <a:t>gen is used to generate two new variables: “denvar” with the density values and “midval” containing the points considered for calculation.</a:t>
            </a:r>
            <a:endParaRPr lang="es-MX" sz="2000" smtClean="0"/>
          </a:p>
          <a:p>
            <a:pPr eaLnBrk="1" hangingPunct="1"/>
            <a:r>
              <a:rPr lang="en-US" sz="2000" smtClean="0"/>
              <a:t>nograph and graph_options as in boxdetra.ado.</a:t>
            </a:r>
            <a:endParaRPr lang="es-MX" sz="2000" smtClean="0"/>
          </a:p>
          <a:p>
            <a:pPr eaLnBrk="1" hangingPunct="1"/>
            <a:r>
              <a:rPr lang="en-US" sz="2000" smtClean="0"/>
              <a:t>hval and fcode are not optional. If not provided by the user, the program halts and display an error message on screen.</a:t>
            </a:r>
            <a:endParaRPr lang="es-MX" sz="2000" smtClean="0"/>
          </a:p>
          <a:p>
            <a:pPr eaLnBrk="1" hangingPunct="1"/>
            <a:r>
              <a:rPr lang="en-US" sz="2000" smtClean="0"/>
              <a:t>	Even though dentrace considers for default only 50 equally spaced points, the time required for calculation is directly proportional to the number of observations. It may require your patience.</a:t>
            </a:r>
            <a:endParaRPr lang="es-MX"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a:xfrm>
            <a:off x="428625" y="285750"/>
            <a:ext cx="8053388" cy="914400"/>
          </a:xfrm>
        </p:spPr>
        <p:txBody>
          <a:bodyPr/>
          <a:lstStyle/>
          <a:p>
            <a:pPr eaLnBrk="1" hangingPunct="1"/>
            <a:r>
              <a:rPr lang="en-US" sz="2400" smtClean="0"/>
              <a:t>. dentrace ozone, h(75) f(1) gen(dtraceb midpt)</a:t>
            </a:r>
            <a:endParaRPr lang="es-MX" sz="2400" smtClean="0"/>
          </a:p>
        </p:txBody>
      </p:sp>
      <p:pic>
        <p:nvPicPr>
          <p:cNvPr id="45058" name="Picture 2"/>
          <p:cNvPicPr>
            <a:picLocks noGrp="1" noChangeAspect="1" noChangeArrowheads="1"/>
          </p:cNvPicPr>
          <p:nvPr>
            <p:ph idx="1"/>
          </p:nvPr>
        </p:nvPicPr>
        <p:blipFill>
          <a:blip r:embed="rId3"/>
          <a:srcRect/>
          <a:stretch>
            <a:fillRect/>
          </a:stretch>
        </p:blipFill>
        <p:spPr>
          <a:xfrm>
            <a:off x="714375" y="1357313"/>
            <a:ext cx="7712075" cy="51435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714375" y="285750"/>
            <a:ext cx="7696200" cy="914400"/>
          </a:xfrm>
        </p:spPr>
        <p:txBody>
          <a:bodyPr/>
          <a:lstStyle/>
          <a:p>
            <a:pPr eaLnBrk="1" hangingPunct="1"/>
            <a:r>
              <a:rPr lang="es-MX" sz="2400" smtClean="0"/>
              <a:t>. scatter dtraceb midpt ,   c(l) ms(x)</a:t>
            </a:r>
          </a:p>
        </p:txBody>
      </p:sp>
      <p:pic>
        <p:nvPicPr>
          <p:cNvPr id="47106" name="Picture 2"/>
          <p:cNvPicPr>
            <a:picLocks noGrp="1" noChangeAspect="1" noChangeArrowheads="1"/>
          </p:cNvPicPr>
          <p:nvPr>
            <p:ph idx="1"/>
          </p:nvPr>
        </p:nvPicPr>
        <p:blipFill>
          <a:blip r:embed="rId3"/>
          <a:srcRect/>
          <a:stretch>
            <a:fillRect/>
          </a:stretch>
        </p:blipFill>
        <p:spPr>
          <a:xfrm>
            <a:off x="857250" y="1143000"/>
            <a:ext cx="7327900" cy="535781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428625" y="285750"/>
            <a:ext cx="8486775" cy="914400"/>
          </a:xfrm>
        </p:spPr>
        <p:txBody>
          <a:bodyPr/>
          <a:lstStyle/>
          <a:p>
            <a:pPr eaLnBrk="1" hangingPunct="1"/>
            <a:r>
              <a:rPr lang="es-MX" sz="2400" smtClean="0"/>
              <a:t>. dentrace ozone, h(75) f(2) gen(dtracec midptc)</a:t>
            </a:r>
          </a:p>
        </p:txBody>
      </p:sp>
      <p:pic>
        <p:nvPicPr>
          <p:cNvPr id="49154" name="Picture 2"/>
          <p:cNvPicPr>
            <a:picLocks noGrp="1" noChangeAspect="1" noChangeArrowheads="1"/>
          </p:cNvPicPr>
          <p:nvPr>
            <p:ph idx="1"/>
          </p:nvPr>
        </p:nvPicPr>
        <p:blipFill>
          <a:blip r:embed="rId3"/>
          <a:srcRect/>
          <a:stretch>
            <a:fillRect/>
          </a:stretch>
        </p:blipFill>
        <p:spPr>
          <a:xfrm>
            <a:off x="785813" y="1428750"/>
            <a:ext cx="7572375" cy="50498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a:xfrm>
            <a:off x="571500" y="214313"/>
            <a:ext cx="7696200" cy="914400"/>
          </a:xfrm>
        </p:spPr>
        <p:txBody>
          <a:bodyPr/>
          <a:lstStyle/>
          <a:p>
            <a:pPr eaLnBrk="1" hangingPunct="1"/>
            <a:r>
              <a:rPr lang="es-MX" sz="2400" smtClean="0"/>
              <a:t>. dentrace ozone, h(25) f(2) </a:t>
            </a:r>
          </a:p>
        </p:txBody>
      </p:sp>
      <p:pic>
        <p:nvPicPr>
          <p:cNvPr id="51202" name="Picture 2"/>
          <p:cNvPicPr>
            <a:picLocks noGrp="1" noChangeAspect="1" noChangeArrowheads="1"/>
          </p:cNvPicPr>
          <p:nvPr>
            <p:ph idx="1"/>
          </p:nvPr>
        </p:nvPicPr>
        <p:blipFill>
          <a:blip r:embed="rId3"/>
          <a:srcRect/>
          <a:stretch>
            <a:fillRect/>
          </a:stretch>
        </p:blipFill>
        <p:spPr>
          <a:xfrm>
            <a:off x="714375" y="1285875"/>
            <a:ext cx="7715250" cy="51450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357188"/>
            <a:ext cx="7696200" cy="914400"/>
          </a:xfrm>
        </p:spPr>
        <p:txBody>
          <a:bodyPr/>
          <a:lstStyle/>
          <a:p>
            <a:pPr eaLnBrk="1" hangingPunct="1">
              <a:defRPr/>
            </a:pPr>
            <a:r>
              <a:rPr lang="es-MX" sz="3600" b="1" dirty="0" smtClean="0">
                <a:effectLst>
                  <a:outerShdw blurRad="38100" dist="38100" dir="2700000" algn="tl">
                    <a:srgbClr val="000000"/>
                  </a:outerShdw>
                </a:effectLst>
                <a:latin typeface="Bookman Old Style" pitchFamily="18" charset="0"/>
              </a:rPr>
              <a:t>Figs. 2.20 and 2.21 </a:t>
            </a:r>
            <a:r>
              <a:rPr lang="es-MX" sz="3600" b="1" dirty="0" err="1" smtClean="0">
                <a:effectLst>
                  <a:outerShdw blurRad="38100" dist="38100" dir="2700000" algn="tl">
                    <a:srgbClr val="000000"/>
                  </a:outerShdw>
                </a:effectLst>
                <a:latin typeface="Bookman Old Style" pitchFamily="18" charset="0"/>
              </a:rPr>
              <a:t>Chambers</a:t>
            </a:r>
            <a:r>
              <a:rPr lang="es-MX" sz="3600" b="1" dirty="0" smtClean="0">
                <a:effectLst>
                  <a:outerShdw blurRad="38100" dist="38100" dir="2700000" algn="tl">
                    <a:srgbClr val="000000"/>
                  </a:outerShdw>
                </a:effectLst>
                <a:latin typeface="Bookman Old Style" pitchFamily="18" charset="0"/>
              </a:rPr>
              <a:t>, et al. 1983</a:t>
            </a:r>
          </a:p>
        </p:txBody>
      </p:sp>
      <p:pic>
        <p:nvPicPr>
          <p:cNvPr id="53250" name="Picture 4"/>
          <p:cNvPicPr>
            <a:picLocks noGrp="1" noChangeAspect="1" noChangeArrowheads="1"/>
          </p:cNvPicPr>
          <p:nvPr>
            <p:ph idx="1"/>
          </p:nvPr>
        </p:nvPicPr>
        <p:blipFill>
          <a:blip r:embed="rId3"/>
          <a:srcRect/>
          <a:stretch>
            <a:fillRect/>
          </a:stretch>
        </p:blipFill>
        <p:spPr>
          <a:xfrm>
            <a:off x="285750" y="1643063"/>
            <a:ext cx="3940175" cy="4786312"/>
          </a:xfrm>
        </p:spPr>
      </p:pic>
      <p:pic>
        <p:nvPicPr>
          <p:cNvPr id="53251" name="Picture 5"/>
          <p:cNvPicPr>
            <a:picLocks noChangeAspect="1" noChangeArrowheads="1"/>
          </p:cNvPicPr>
          <p:nvPr/>
        </p:nvPicPr>
        <p:blipFill>
          <a:blip r:embed="rId4"/>
          <a:srcRect/>
          <a:stretch>
            <a:fillRect/>
          </a:stretch>
        </p:blipFill>
        <p:spPr bwMode="auto">
          <a:xfrm>
            <a:off x="4357688" y="1643063"/>
            <a:ext cx="4525962"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071563" y="357188"/>
            <a:ext cx="7696200" cy="914400"/>
          </a:xfrm>
        </p:spPr>
        <p:txBody>
          <a:bodyPr/>
          <a:lstStyle/>
          <a:p>
            <a:pPr eaLnBrk="1" hangingPunct="1"/>
            <a:r>
              <a:rPr lang="es-MX" smtClean="0">
                <a:latin typeface="Bookman Old Style" pitchFamily="18" charset="0"/>
              </a:rPr>
              <a:t>Introduction I</a:t>
            </a:r>
            <a:endParaRPr lang="es-ES" smtClean="0">
              <a:latin typeface="Bookman Old Style" pitchFamily="18" charset="0"/>
            </a:endParaRPr>
          </a:p>
        </p:txBody>
      </p:sp>
      <p:sp>
        <p:nvSpPr>
          <p:cNvPr id="18434" name="Rectangle 3"/>
          <p:cNvSpPr>
            <a:spLocks noGrp="1" noChangeArrowheads="1"/>
          </p:cNvSpPr>
          <p:nvPr>
            <p:ph type="body" idx="1"/>
          </p:nvPr>
        </p:nvSpPr>
        <p:spPr>
          <a:xfrm>
            <a:off x="684213" y="1268413"/>
            <a:ext cx="8231187" cy="4979987"/>
          </a:xfrm>
        </p:spPr>
        <p:txBody>
          <a:bodyPr/>
          <a:lstStyle/>
          <a:p>
            <a:pPr eaLnBrk="1" hangingPunct="1">
              <a:lnSpc>
                <a:spcPct val="90000"/>
              </a:lnSpc>
            </a:pPr>
            <a:r>
              <a:rPr lang="en-US" sz="2800" smtClean="0"/>
              <a:t>In what follows I will present some improved ado files with routines that originally were written in a very simple manner. </a:t>
            </a:r>
          </a:p>
          <a:p>
            <a:pPr eaLnBrk="1" hangingPunct="1">
              <a:lnSpc>
                <a:spcPct val="90000"/>
              </a:lnSpc>
            </a:pPr>
            <a:r>
              <a:rPr lang="en-US" sz="2800" smtClean="0"/>
              <a:t>Among these are included programs to calculate:</a:t>
            </a:r>
          </a:p>
          <a:p>
            <a:pPr lvl="1" eaLnBrk="1" hangingPunct="1">
              <a:lnSpc>
                <a:spcPct val="90000"/>
              </a:lnSpc>
            </a:pPr>
            <a:r>
              <a:rPr lang="en-US" sz="2400" smtClean="0"/>
              <a:t> density traces, </a:t>
            </a:r>
          </a:p>
          <a:p>
            <a:pPr lvl="1" eaLnBrk="1" hangingPunct="1">
              <a:lnSpc>
                <a:spcPct val="90000"/>
              </a:lnSpc>
            </a:pPr>
            <a:r>
              <a:rPr lang="en-US" sz="2400" smtClean="0"/>
              <a:t> practical rules for the number and width of bins in histograms and frequency polygons and bandwidth in kernel density estimation, </a:t>
            </a:r>
          </a:p>
          <a:p>
            <a:pPr lvl="1" eaLnBrk="1" hangingPunct="1">
              <a:lnSpc>
                <a:spcPct val="90000"/>
              </a:lnSpc>
            </a:pPr>
            <a:r>
              <a:rPr lang="en-US" sz="2400" smtClean="0"/>
              <a:t>direct and discretized variable bandwidth kernel density estimators, </a:t>
            </a:r>
          </a:p>
          <a:p>
            <a:pPr lvl="1" eaLnBrk="1" hangingPunct="1">
              <a:lnSpc>
                <a:spcPct val="90000"/>
              </a:lnSpc>
            </a:pPr>
            <a:r>
              <a:rPr lang="en-US" sz="2400" smtClean="0"/>
              <a:t>critical bandwidth finder and</a:t>
            </a:r>
          </a:p>
          <a:p>
            <a:pPr lvl="1" eaLnBrk="1" hangingPunct="1">
              <a:lnSpc>
                <a:spcPct val="90000"/>
              </a:lnSpc>
            </a:pPr>
            <a:r>
              <a:rPr lang="en-US" sz="2400" smtClean="0"/>
              <a:t>bootstrap to perform nonparametric multimodality assessment. </a:t>
            </a:r>
            <a:endParaRPr lang="es-ES" sz="2400" smtClean="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428625"/>
            <a:ext cx="7696200" cy="914400"/>
          </a:xfrm>
        </p:spPr>
        <p:txBody>
          <a:bodyPr/>
          <a:lstStyle/>
          <a:p>
            <a:pPr eaLnBrk="1" hangingPunct="1">
              <a:defRPr/>
            </a:pPr>
            <a:r>
              <a:rPr lang="es-MX" sz="3600" b="1" dirty="0" err="1" smtClean="0">
                <a:effectLst>
                  <a:outerShdw blurRad="38100" dist="38100" dir="2700000" algn="tl">
                    <a:srgbClr val="000000"/>
                  </a:outerShdw>
                </a:effectLst>
                <a:latin typeface="Bookman Old Style" pitchFamily="18" charset="0"/>
              </a:rPr>
              <a:t>Bandwidth</a:t>
            </a:r>
            <a:r>
              <a:rPr lang="es-MX" sz="3600" b="1" dirty="0" smtClean="0">
                <a:effectLst>
                  <a:outerShdw blurRad="38100" dist="38100" dir="2700000" algn="tl">
                    <a:srgbClr val="000000"/>
                  </a:outerShdw>
                </a:effectLst>
                <a:latin typeface="Bookman Old Style" pitchFamily="18" charset="0"/>
              </a:rPr>
              <a:t> </a:t>
            </a:r>
            <a:r>
              <a:rPr lang="es-MX" sz="3600" b="1" dirty="0" err="1" smtClean="0">
                <a:effectLst>
                  <a:outerShdw blurRad="38100" dist="38100" dir="2700000" algn="tl">
                    <a:srgbClr val="000000"/>
                  </a:outerShdw>
                </a:effectLst>
                <a:latin typeface="Bookman Old Style" pitchFamily="18" charset="0"/>
              </a:rPr>
              <a:t>choice</a:t>
            </a:r>
            <a:r>
              <a:rPr lang="es-MX" sz="3600" b="1" dirty="0" smtClean="0">
                <a:effectLst>
                  <a:outerShdw blurRad="38100" dist="38100" dir="2700000" algn="tl">
                    <a:srgbClr val="000000"/>
                  </a:outerShdw>
                </a:effectLst>
                <a:latin typeface="Bookman Old Style" pitchFamily="18" charset="0"/>
              </a:rPr>
              <a:t> I</a:t>
            </a:r>
          </a:p>
        </p:txBody>
      </p:sp>
      <p:sp>
        <p:nvSpPr>
          <p:cNvPr id="55298" name="2 Marcador de contenido"/>
          <p:cNvSpPr>
            <a:spLocks noGrp="1"/>
          </p:cNvSpPr>
          <p:nvPr>
            <p:ph idx="1"/>
          </p:nvPr>
        </p:nvSpPr>
        <p:spPr>
          <a:xfrm>
            <a:off x="500063" y="1571625"/>
            <a:ext cx="8286750" cy="3962400"/>
          </a:xfrm>
        </p:spPr>
        <p:txBody>
          <a:bodyPr/>
          <a:lstStyle/>
          <a:p>
            <a:pPr eaLnBrk="1" hangingPunct="1"/>
            <a:r>
              <a:rPr lang="en-US" smtClean="0"/>
              <a:t>In kernel density estimation, one very important step is the bandwidth choice. As previously published, bandw.ado calculates a collection of rules for choosing the bin number or width (histograms and frequency polygons) or bandwidth (kernel density estimators). </a:t>
            </a:r>
            <a:endParaRPr lang="es-MX"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285750"/>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I</a:t>
            </a:r>
            <a:endParaRPr lang="es-MX" dirty="0"/>
          </a:p>
        </p:txBody>
      </p:sp>
      <p:sp>
        <p:nvSpPr>
          <p:cNvPr id="57346" name="2 Marcador de contenido"/>
          <p:cNvSpPr>
            <a:spLocks noGrp="1"/>
          </p:cNvSpPr>
          <p:nvPr>
            <p:ph idx="1"/>
          </p:nvPr>
        </p:nvSpPr>
        <p:spPr>
          <a:xfrm>
            <a:off x="285750" y="1466850"/>
            <a:ext cx="8643938" cy="3962400"/>
          </a:xfrm>
        </p:spPr>
        <p:txBody>
          <a:bodyPr/>
          <a:lstStyle/>
          <a:p>
            <a:pPr eaLnBrk="1" hangingPunct="1">
              <a:buFontTx/>
              <a:buNone/>
            </a:pPr>
            <a:r>
              <a:rPr lang="es-MX" smtClean="0"/>
              <a:t>This improved version of bandw.ado permits to choose the kernel and to adjust automatically  the oversmoothed and optimal bandwidths according to the conversion tables included in </a:t>
            </a:r>
            <a:r>
              <a:rPr lang="en-US" smtClean="0"/>
              <a:t>Härdle (1991), Scott (1992) and Salgado-Ugarte et al. (1995b).</a:t>
            </a:r>
          </a:p>
          <a:p>
            <a:pPr eaLnBrk="1" hangingPunct="1"/>
            <a:r>
              <a:rPr lang="en-US" smtClean="0"/>
              <a:t>All the rules based on the equations included in Silverman (1986), Fox (1990),</a:t>
            </a:r>
            <a:r>
              <a:rPr lang="es-MX" smtClean="0"/>
              <a:t> </a:t>
            </a:r>
            <a:r>
              <a:rPr lang="en-US" smtClean="0"/>
              <a:t>Haerdle (1991), Scott (1992) and Salgado-Ugarte (2002).</a:t>
            </a:r>
            <a:endParaRPr lang="es-MX"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214313"/>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Ia</a:t>
            </a:r>
            <a:endParaRPr lang="en-US" dirty="0"/>
          </a:p>
        </p:txBody>
      </p:sp>
      <p:pic>
        <p:nvPicPr>
          <p:cNvPr id="59394" name="3 Imagen" descr="kdedasilverman0001.jpg"/>
          <p:cNvPicPr>
            <a:picLocks noChangeAspect="1"/>
          </p:cNvPicPr>
          <p:nvPr/>
        </p:nvPicPr>
        <p:blipFill>
          <a:blip r:embed="rId3"/>
          <a:srcRect/>
          <a:stretch>
            <a:fillRect/>
          </a:stretch>
        </p:blipFill>
        <p:spPr bwMode="auto">
          <a:xfrm>
            <a:off x="142875" y="1500188"/>
            <a:ext cx="2832100" cy="4429125"/>
          </a:xfrm>
          <a:prstGeom prst="rect">
            <a:avLst/>
          </a:prstGeom>
          <a:noFill/>
          <a:ln w="9525">
            <a:noFill/>
            <a:miter lim="800000"/>
            <a:headEnd/>
            <a:tailEnd/>
          </a:ln>
        </p:spPr>
      </p:pic>
      <p:pic>
        <p:nvPicPr>
          <p:cNvPr id="59395" name="4 Imagen" descr="smoothingtwishaerdle0001.jpg"/>
          <p:cNvPicPr>
            <a:picLocks noChangeAspect="1"/>
          </p:cNvPicPr>
          <p:nvPr/>
        </p:nvPicPr>
        <p:blipFill>
          <a:blip r:embed="rId4"/>
          <a:srcRect/>
          <a:stretch>
            <a:fillRect/>
          </a:stretch>
        </p:blipFill>
        <p:spPr bwMode="auto">
          <a:xfrm>
            <a:off x="2968625" y="1428750"/>
            <a:ext cx="2960688" cy="4500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285750"/>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Ib</a:t>
            </a:r>
            <a:endParaRPr lang="en-US" dirty="0"/>
          </a:p>
        </p:txBody>
      </p:sp>
      <p:pic>
        <p:nvPicPr>
          <p:cNvPr id="61442" name="3 Imagen" descr="multivdensiestiscott0001.jpg"/>
          <p:cNvPicPr>
            <a:picLocks noChangeAspect="1"/>
          </p:cNvPicPr>
          <p:nvPr/>
        </p:nvPicPr>
        <p:blipFill>
          <a:blip r:embed="rId3"/>
          <a:srcRect/>
          <a:stretch>
            <a:fillRect/>
          </a:stretch>
        </p:blipFill>
        <p:spPr bwMode="auto">
          <a:xfrm>
            <a:off x="714375" y="1357313"/>
            <a:ext cx="3357563" cy="5057775"/>
          </a:xfrm>
          <a:prstGeom prst="rect">
            <a:avLst/>
          </a:prstGeom>
          <a:noFill/>
          <a:ln w="9525">
            <a:noFill/>
            <a:miter lim="800000"/>
            <a:headEnd/>
            <a:tailEnd/>
          </a:ln>
        </p:spPr>
      </p:pic>
      <p:pic>
        <p:nvPicPr>
          <p:cNvPr id="61443" name="4 Imagen" descr="multivdensiestiscott0003.jpg"/>
          <p:cNvPicPr>
            <a:picLocks noChangeAspect="1"/>
          </p:cNvPicPr>
          <p:nvPr/>
        </p:nvPicPr>
        <p:blipFill>
          <a:blip r:embed="rId4"/>
          <a:srcRect/>
          <a:stretch>
            <a:fillRect/>
          </a:stretch>
        </p:blipFill>
        <p:spPr bwMode="auto">
          <a:xfrm>
            <a:off x="4908550" y="1285875"/>
            <a:ext cx="3306763" cy="5143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214313"/>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Ic</a:t>
            </a:r>
            <a:endParaRPr lang="en-US" dirty="0"/>
          </a:p>
        </p:txBody>
      </p:sp>
      <p:pic>
        <p:nvPicPr>
          <p:cNvPr id="63490" name="Picture 6" descr="Escanear0010"/>
          <p:cNvPicPr>
            <a:picLocks noGrp="1" noChangeAspect="1" noChangeArrowheads="1"/>
          </p:cNvPicPr>
          <p:nvPr>
            <p:ph idx="1"/>
          </p:nvPr>
        </p:nvPicPr>
        <p:blipFill>
          <a:blip r:embed="rId3"/>
          <a:srcRect/>
          <a:stretch>
            <a:fillRect/>
          </a:stretch>
        </p:blipFill>
        <p:spPr>
          <a:xfrm>
            <a:off x="461963" y="1357313"/>
            <a:ext cx="8253412" cy="5000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42862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II</a:t>
            </a:r>
          </a:p>
        </p:txBody>
      </p:sp>
      <p:graphicFrame>
        <p:nvGraphicFramePr>
          <p:cNvPr id="4" name="3 Tabla"/>
          <p:cNvGraphicFramePr>
            <a:graphicFrameLocks noGrp="1"/>
          </p:cNvGraphicFramePr>
          <p:nvPr/>
        </p:nvGraphicFramePr>
        <p:xfrm>
          <a:off x="214313" y="2286000"/>
          <a:ext cx="8572500" cy="3673475"/>
        </p:xfrm>
        <a:graphic>
          <a:graphicData uri="http://schemas.openxmlformats.org/drawingml/2006/table">
            <a:tbl>
              <a:tblPr/>
              <a:tblGrid>
                <a:gridCol w="1409411"/>
                <a:gridCol w="1010214"/>
                <a:gridCol w="1011231"/>
                <a:gridCol w="1099829"/>
                <a:gridCol w="920600"/>
                <a:gridCol w="1099829"/>
                <a:gridCol w="921616"/>
                <a:gridCol w="1099829"/>
              </a:tblGrid>
              <a:tr h="446488">
                <a:tc>
                  <a:txBody>
                    <a:bodyPr/>
                    <a:lstStyle/>
                    <a:p>
                      <a:pPr algn="just">
                        <a:spcAft>
                          <a:spcPts val="0"/>
                        </a:spcAft>
                      </a:pPr>
                      <a:r>
                        <a:rPr lang="en-US" sz="1800" b="1" dirty="0">
                          <a:latin typeface="Times New Roman"/>
                          <a:ea typeface="Times New Roman"/>
                          <a:cs typeface="Times New Roman"/>
                        </a:rPr>
                        <a:t>to/from</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Uniform</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Triangle</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Epanech.</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Quartic</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Triweight</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Cosinus</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Gaussian</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a:latin typeface="Times New Roman"/>
                          <a:ea typeface="Times New Roman"/>
                          <a:cs typeface="Times New Roman"/>
                        </a:rPr>
                        <a:t>Uniform</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1.000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0.715</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0.786</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0.663</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0.584</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0.761</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1.740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a:latin typeface="Times New Roman"/>
                          <a:ea typeface="Times New Roman"/>
                          <a:cs typeface="Times New Roman"/>
                        </a:rPr>
                        <a:t>Triangle</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1.398</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1.000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1.099</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0.927</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0.817</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1.063</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2.432</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dirty="0" err="1" smtClean="0">
                          <a:latin typeface="Times New Roman"/>
                          <a:ea typeface="Times New Roman"/>
                          <a:cs typeface="Times New Roman"/>
                        </a:rPr>
                        <a:t>Epanech</a:t>
                      </a:r>
                      <a:r>
                        <a:rPr lang="en-US" sz="1800" b="1" dirty="0" smtClean="0">
                          <a:latin typeface="Times New Roman"/>
                          <a:ea typeface="Times New Roman"/>
                          <a:cs typeface="Times New Roman"/>
                        </a:rPr>
                        <a:t>.</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1.272</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0.910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1.000</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0.844</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0.743</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0.968</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2.214</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a:latin typeface="Times New Roman"/>
                          <a:ea typeface="Times New Roman"/>
                          <a:cs typeface="Times New Roman"/>
                        </a:rPr>
                        <a:t>Quartic</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1.507</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1.078</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1.185</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1.000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0.881</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1.146</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2.623</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a:latin typeface="Times New Roman"/>
                          <a:ea typeface="Times New Roman"/>
                          <a:cs typeface="Times New Roman"/>
                        </a:rPr>
                        <a:t>Triweight</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1.711</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1.225</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1.345</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1.136</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1.000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1.302</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2.978</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a:latin typeface="Times New Roman"/>
                          <a:ea typeface="Times New Roman"/>
                          <a:cs typeface="Times New Roman"/>
                        </a:rPr>
                        <a:t>Cosinus</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1.315</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0.941</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1.033</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0.872</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0.768</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1.000</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2.288</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88">
                <a:tc>
                  <a:txBody>
                    <a:bodyPr/>
                    <a:lstStyle/>
                    <a:p>
                      <a:pPr algn="just">
                        <a:spcAft>
                          <a:spcPts val="0"/>
                        </a:spcAft>
                      </a:pPr>
                      <a:r>
                        <a:rPr lang="en-US" sz="1800" b="1">
                          <a:latin typeface="Times New Roman"/>
                          <a:ea typeface="Times New Roman"/>
                          <a:cs typeface="Times New Roman"/>
                        </a:rPr>
                        <a:t>Gaussian</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0.575</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0.411</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0.452</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0.381</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0.336</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cs typeface="Times New Roman"/>
                        </a:rPr>
                        <a:t>0.437</a:t>
                      </a:r>
                      <a:endParaRPr lang="es-MX"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cs typeface="Times New Roman"/>
                        </a:rPr>
                        <a:t>1.000</a:t>
                      </a:r>
                      <a:endParaRPr lang="es-MX"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14313" y="1600200"/>
            <a:ext cx="7929562" cy="400050"/>
          </a:xfrm>
          <a:prstGeom prst="rect">
            <a:avLst/>
          </a:prstGeom>
        </p:spPr>
        <p:txBody>
          <a:bodyPr>
            <a:spAutoFit/>
          </a:bodyPr>
          <a:lstStyle/>
          <a:p>
            <a:pPr algn="just">
              <a:defRPr/>
            </a:pPr>
            <a:r>
              <a:rPr lang="en-US" sz="2000" b="1" dirty="0">
                <a:solidFill>
                  <a:schemeClr val="tx2"/>
                </a:solidFill>
                <a:effectLst>
                  <a:outerShdw blurRad="38100" dist="38100" dir="2700000" algn="tl">
                    <a:srgbClr val="000000"/>
                  </a:outerShdw>
                </a:effectLst>
                <a:ea typeface="+mj-ea"/>
                <a:cs typeface="+mj-cs"/>
              </a:rPr>
              <a:t>Some conversion factors for common kernels</a:t>
            </a:r>
            <a:endParaRPr lang="es-MX" sz="2000" b="1" dirty="0">
              <a:solidFill>
                <a:schemeClr val="tx2"/>
              </a:solidFill>
              <a:effectLst>
                <a:outerShdw blurRad="38100" dist="38100" dir="2700000" algn="tl">
                  <a:srgbClr val="000000"/>
                </a:outerShdw>
              </a:effectLst>
              <a:ea typeface="+mj-ea"/>
              <a:cs typeface="+mj-cs"/>
            </a:endParaRPr>
          </a:p>
        </p:txBody>
      </p:sp>
      <p:sp>
        <p:nvSpPr>
          <p:cNvPr id="6" name="5 Rectángulo"/>
          <p:cNvSpPr/>
          <p:nvPr/>
        </p:nvSpPr>
        <p:spPr>
          <a:xfrm>
            <a:off x="214313" y="5929313"/>
            <a:ext cx="8358187" cy="369887"/>
          </a:xfrm>
          <a:prstGeom prst="rect">
            <a:avLst/>
          </a:prstGeom>
        </p:spPr>
        <p:txBody>
          <a:bodyPr>
            <a:spAutoFit/>
          </a:bodyPr>
          <a:lstStyle/>
          <a:p>
            <a:pPr algn="just" eaLnBrk="0" hangingPunct="0">
              <a:defRPr/>
            </a:pPr>
            <a:r>
              <a:rPr lang="en-US" b="1" dirty="0">
                <a:solidFill>
                  <a:schemeClr val="tx2"/>
                </a:solidFill>
                <a:effectLst>
                  <a:outerShdw blurRad="38100" dist="38100" dir="2700000" algn="tl">
                    <a:srgbClr val="000000"/>
                  </a:outerShdw>
                </a:effectLst>
                <a:ea typeface="+mj-ea"/>
                <a:cs typeface="+mj-cs"/>
              </a:rPr>
              <a:t>Transformation</a:t>
            </a:r>
            <a:r>
              <a:rPr lang="en-US" b="1" dirty="0">
                <a:latin typeface="Arial" pitchFamily="34" charset="0"/>
                <a:ea typeface="Times New Roman" pitchFamily="18" charset="0"/>
                <a:cs typeface="Arial" pitchFamily="34" charset="0"/>
              </a:rPr>
              <a:t> </a:t>
            </a:r>
            <a:r>
              <a:rPr lang="en-US" b="1" dirty="0">
                <a:solidFill>
                  <a:schemeClr val="tx2"/>
                </a:solidFill>
                <a:effectLst>
                  <a:outerShdw blurRad="38100" dist="38100" dir="2700000" algn="tl">
                    <a:srgbClr val="000000"/>
                  </a:outerShdw>
                </a:effectLst>
                <a:ea typeface="+mj-ea"/>
                <a:cs typeface="+mj-cs"/>
              </a:rPr>
              <a:t>from kernel in row into kernel in column.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500063"/>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III</a:t>
            </a:r>
            <a:endParaRPr lang="es-MX" dirty="0"/>
          </a:p>
        </p:txBody>
      </p:sp>
      <p:sp>
        <p:nvSpPr>
          <p:cNvPr id="67586" name="2 Marcador de contenido"/>
          <p:cNvSpPr>
            <a:spLocks noGrp="1"/>
          </p:cNvSpPr>
          <p:nvPr>
            <p:ph idx="1"/>
          </p:nvPr>
        </p:nvSpPr>
        <p:spPr>
          <a:xfrm>
            <a:off x="714375" y="1643063"/>
            <a:ext cx="8201025" cy="4214812"/>
          </a:xfrm>
        </p:spPr>
        <p:txBody>
          <a:bodyPr/>
          <a:lstStyle/>
          <a:p>
            <a:pPr eaLnBrk="1" hangingPunct="1">
              <a:buFontTx/>
              <a:buNone/>
            </a:pPr>
            <a:r>
              <a:rPr lang="en-US" sz="2000" smtClean="0"/>
              <a:t>bandw varname [if exp] [in range] [, </a:t>
            </a:r>
            <a:r>
              <a:rPr lang="en-US" sz="2000" u="sng" smtClean="0"/>
              <a:t>k</a:t>
            </a:r>
            <a:r>
              <a:rPr lang="en-US" sz="2000" smtClean="0"/>
              <a:t>ercode(#)]</a:t>
            </a:r>
            <a:endParaRPr lang="es-MX" sz="2000" smtClean="0"/>
          </a:p>
          <a:p>
            <a:pPr eaLnBrk="1" hangingPunct="1">
              <a:buFontTx/>
              <a:buNone/>
            </a:pPr>
            <a:r>
              <a:rPr lang="en-US" sz="2000" smtClean="0"/>
              <a:t> </a:t>
            </a:r>
            <a:endParaRPr lang="es-MX" sz="2000" smtClean="0"/>
          </a:p>
          <a:p>
            <a:pPr eaLnBrk="1" hangingPunct="1">
              <a:buFontTx/>
              <a:buNone/>
            </a:pPr>
            <a:r>
              <a:rPr lang="en-US" sz="2000" smtClean="0"/>
              <a:t>Options</a:t>
            </a:r>
            <a:endParaRPr lang="es-MX" sz="2000" smtClean="0"/>
          </a:p>
          <a:p>
            <a:pPr eaLnBrk="1" hangingPunct="1">
              <a:buFontTx/>
              <a:buNone/>
            </a:pPr>
            <a:r>
              <a:rPr lang="en-US" sz="2000" smtClean="0"/>
              <a:t> </a:t>
            </a:r>
            <a:endParaRPr lang="es-MX" sz="2000" smtClean="0"/>
          </a:p>
          <a:p>
            <a:pPr eaLnBrk="1" hangingPunct="1"/>
            <a:r>
              <a:rPr lang="en-US" sz="2000" smtClean="0"/>
              <a:t>kercode(#) permits to specify the weight function (kernel) to calculate the univariate densities according to the following numerical codes:</a:t>
            </a:r>
            <a:endParaRPr lang="es-MX" sz="2000" smtClean="0"/>
          </a:p>
          <a:p>
            <a:pPr eaLnBrk="1" hangingPunct="1">
              <a:buFontTx/>
              <a:buNone/>
            </a:pPr>
            <a:r>
              <a:rPr lang="en-US" sz="2000" smtClean="0"/>
              <a:t> </a:t>
            </a:r>
            <a:endParaRPr lang="es-MX" sz="2000" smtClean="0"/>
          </a:p>
          <a:p>
            <a:pPr lvl="1" eaLnBrk="1" hangingPunct="1"/>
            <a:r>
              <a:rPr lang="en-US" sz="1600" smtClean="0"/>
              <a:t>1 = Uniform</a:t>
            </a:r>
            <a:endParaRPr lang="es-MX" sz="1600" smtClean="0"/>
          </a:p>
          <a:p>
            <a:pPr lvl="1" eaLnBrk="1" hangingPunct="1"/>
            <a:r>
              <a:rPr lang="en-US" sz="1600" smtClean="0"/>
              <a:t>2 = Triangle </a:t>
            </a:r>
            <a:endParaRPr lang="es-MX" sz="1600" smtClean="0"/>
          </a:p>
          <a:p>
            <a:pPr lvl="1" eaLnBrk="1" hangingPunct="1"/>
            <a:r>
              <a:rPr lang="en-US" sz="1600" smtClean="0"/>
              <a:t>3 = Epanechnikov</a:t>
            </a:r>
            <a:endParaRPr lang="es-MX" sz="1600" smtClean="0"/>
          </a:p>
          <a:p>
            <a:pPr lvl="1" eaLnBrk="1" hangingPunct="1"/>
            <a:r>
              <a:rPr lang="en-US" sz="1600" smtClean="0"/>
              <a:t>4 = Quartic (Biweight)</a:t>
            </a:r>
            <a:endParaRPr lang="es-MX" sz="1600" smtClean="0"/>
          </a:p>
          <a:p>
            <a:pPr lvl="1" eaLnBrk="1" hangingPunct="1"/>
            <a:r>
              <a:rPr lang="en-US" sz="1600" smtClean="0"/>
              <a:t>5 = Triweight</a:t>
            </a:r>
            <a:endParaRPr lang="es-MX" sz="1600" smtClean="0"/>
          </a:p>
          <a:p>
            <a:pPr lvl="1" eaLnBrk="1" hangingPunct="1"/>
            <a:r>
              <a:rPr lang="en-US" sz="1600" smtClean="0"/>
              <a:t>6 = Gaussian (Default)</a:t>
            </a:r>
            <a:endParaRPr lang="es-MX" sz="1600" smtClean="0"/>
          </a:p>
          <a:p>
            <a:pPr lvl="1" eaLnBrk="1" hangingPunct="1"/>
            <a:r>
              <a:rPr lang="en-US" sz="1600" smtClean="0"/>
              <a:t>7 = Cosine</a:t>
            </a:r>
            <a:endParaRPr lang="es-MX" sz="16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300038"/>
            <a:ext cx="8124825"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IV (default)</a:t>
            </a:r>
            <a:endParaRPr lang="es-MX" dirty="0"/>
          </a:p>
        </p:txBody>
      </p:sp>
      <p:sp>
        <p:nvSpPr>
          <p:cNvPr id="69634" name="7 Rectángulo"/>
          <p:cNvSpPr>
            <a:spLocks noChangeArrowheads="1"/>
          </p:cNvSpPr>
          <p:nvPr/>
        </p:nvSpPr>
        <p:spPr bwMode="auto">
          <a:xfrm>
            <a:off x="1428750" y="1071563"/>
            <a:ext cx="5786438" cy="5632450"/>
          </a:xfrm>
          <a:prstGeom prst="rect">
            <a:avLst/>
          </a:prstGeom>
          <a:noFill/>
          <a:ln w="9525">
            <a:noFill/>
            <a:miter lim="800000"/>
            <a:headEnd/>
            <a:tailEnd/>
          </a:ln>
        </p:spPr>
        <p:txBody>
          <a:bodyPr>
            <a:spAutoFit/>
          </a:bodyPr>
          <a:lstStyle/>
          <a:p>
            <a:pPr eaLnBrk="0" hangingPunct="0"/>
            <a:r>
              <a:rPr lang="es-MX" sz="1200" b="1">
                <a:latin typeface="Courier New" pitchFamily="49" charset="0"/>
                <a:cs typeface="Courier New" pitchFamily="49" charset="0"/>
              </a:rPr>
              <a:t>. use catfilen</a:t>
            </a:r>
          </a:p>
          <a:p>
            <a:pPr eaLnBrk="0" hangingPunct="0"/>
            <a:r>
              <a:rPr lang="es-MX" sz="1200" b="1">
                <a:latin typeface="Courier New" pitchFamily="49" charset="0"/>
                <a:cs typeface="Courier New" pitchFamily="49" charset="0"/>
              </a:rPr>
              <a:t>. bandw bodlen</a:t>
            </a:r>
          </a:p>
          <a:p>
            <a:pPr eaLnBrk="0" hangingPunct="0"/>
            <a:r>
              <a:rPr lang="es-MX" sz="1200" b="1">
                <a:latin typeface="Courier New" pitchFamily="49" charset="0"/>
                <a:cs typeface="Courier New" pitchFamily="49" charset="0"/>
              </a:rPr>
              <a:t>_________________________________________________________</a:t>
            </a:r>
          </a:p>
          <a:p>
            <a:pPr eaLnBrk="0" hangingPunct="0"/>
            <a:r>
              <a:rPr lang="es-MX" sz="1200" b="1">
                <a:latin typeface="Courier New" pitchFamily="49" charset="0"/>
                <a:cs typeface="Courier New" pitchFamily="49" charset="0"/>
              </a:rPr>
              <a:t>Some practical number of bins and binwidth-bandwidth rules</a:t>
            </a:r>
          </a:p>
          <a:p>
            <a:pPr eaLnBrk="0" hangingPunct="0"/>
            <a:r>
              <a:rPr lang="es-MX" sz="1200" b="1">
                <a:latin typeface="Courier New" pitchFamily="49" charset="0"/>
                <a:cs typeface="Courier New" pitchFamily="49" charset="0"/>
              </a:rPr>
              <a:t>for univariate density estimation using histograms,</a:t>
            </a:r>
          </a:p>
          <a:p>
            <a:pPr eaLnBrk="0" hangingPunct="0"/>
            <a:r>
              <a:rPr lang="es-MX" sz="1200" b="1">
                <a:latin typeface="Courier New" pitchFamily="49" charset="0"/>
                <a:cs typeface="Courier New" pitchFamily="49" charset="0"/>
              </a:rPr>
              <a:t>frequency polygons (FP) and kernel density estimators</a:t>
            </a:r>
          </a:p>
          <a:p>
            <a:pPr eaLnBrk="0" hangingPunct="0"/>
            <a:r>
              <a:rPr lang="es-MX" sz="1200" b="1">
                <a:latin typeface="Courier New" pitchFamily="49" charset="0"/>
                <a:cs typeface="Courier New" pitchFamily="49" charset="0"/>
              </a:rPr>
              <a:t>=========================================================</a:t>
            </a:r>
          </a:p>
          <a:p>
            <a:pPr eaLnBrk="0" hangingPunct="0"/>
            <a:endParaRPr lang="es-MX" sz="1200" b="1">
              <a:latin typeface="Courier New" pitchFamily="49" charset="0"/>
              <a:cs typeface="Courier New" pitchFamily="49" charset="0"/>
            </a:endParaRPr>
          </a:p>
          <a:p>
            <a:pPr eaLnBrk="0" hangingPunct="0"/>
            <a:r>
              <a:rPr lang="es-MX" sz="1200" b="1">
                <a:latin typeface="Courier New" pitchFamily="49" charset="0"/>
                <a:cs typeface="Courier New" pitchFamily="49" charset="0"/>
              </a:rPr>
              <a:t>Sturges' number of bins =                         10.3242</a:t>
            </a:r>
          </a:p>
          <a:p>
            <a:pPr eaLnBrk="0" hangingPunct="0"/>
            <a:r>
              <a:rPr lang="es-MX" sz="1200" b="1">
                <a:latin typeface="Courier New" pitchFamily="49" charset="0"/>
                <a:cs typeface="Courier New" pitchFamily="49" charset="0"/>
              </a:rPr>
              <a:t>Oversmoothed number of bins &lt;=                    10.8633</a:t>
            </a:r>
          </a:p>
          <a:p>
            <a:pPr eaLnBrk="0" hangingPunct="0"/>
            <a:r>
              <a:rPr lang="es-MX" sz="1200" b="1">
                <a:latin typeface="Courier New" pitchFamily="49" charset="0"/>
                <a:cs typeface="Courier New" pitchFamily="49" charset="0"/>
              </a:rPr>
              <a:t>---------------------------------------------------------</a:t>
            </a:r>
          </a:p>
          <a:p>
            <a:pPr eaLnBrk="0" hangingPunct="0"/>
            <a:r>
              <a:rPr lang="es-MX" sz="1200" b="1">
                <a:latin typeface="Courier New" pitchFamily="49" charset="0"/>
                <a:cs typeface="Courier New" pitchFamily="49" charset="0"/>
              </a:rPr>
              <a:t>FP oversmoothed number of bins &lt;=                  8.6026</a:t>
            </a:r>
          </a:p>
          <a:p>
            <a:pPr eaLnBrk="0" hangingPunct="0"/>
            <a:r>
              <a:rPr lang="es-MX" sz="1200" b="1">
                <a:latin typeface="Courier New" pitchFamily="49" charset="0"/>
                <a:cs typeface="Courier New" pitchFamily="49" charset="0"/>
              </a:rPr>
              <a:t>=========================================================</a:t>
            </a:r>
          </a:p>
          <a:p>
            <a:pPr eaLnBrk="0" hangingPunct="0"/>
            <a:endParaRPr lang="es-MX" sz="1200" b="1">
              <a:latin typeface="Courier New" pitchFamily="49" charset="0"/>
              <a:cs typeface="Courier New" pitchFamily="49" charset="0"/>
            </a:endParaRPr>
          </a:p>
          <a:p>
            <a:pPr eaLnBrk="0" hangingPunct="0"/>
            <a:r>
              <a:rPr lang="es-MX" sz="1200" b="1">
                <a:latin typeface="Courier New" pitchFamily="49" charset="0"/>
                <a:cs typeface="Courier New" pitchFamily="49" charset="0"/>
              </a:rPr>
              <a:t>Scott's optimal Gaussian binwidth =               20.1301</a:t>
            </a:r>
          </a:p>
          <a:p>
            <a:pPr eaLnBrk="0" hangingPunct="0"/>
            <a:r>
              <a:rPr lang="es-MX" sz="1200" b="1">
                <a:latin typeface="Courier New" pitchFamily="49" charset="0"/>
                <a:cs typeface="Courier New" pitchFamily="49" charset="0"/>
              </a:rPr>
              <a:t>Freedman-Diaconis optimal robust binwidth =       14.8454</a:t>
            </a:r>
          </a:p>
          <a:p>
            <a:pPr eaLnBrk="0" hangingPunct="0"/>
            <a:r>
              <a:rPr lang="es-MX" sz="1200" b="1">
                <a:latin typeface="Courier New" pitchFamily="49" charset="0"/>
                <a:cs typeface="Courier New" pitchFamily="49" charset="0"/>
              </a:rPr>
              <a:t>Terrell-Scott's oversmoothed binwidth &gt;=          15.5759</a:t>
            </a:r>
          </a:p>
          <a:p>
            <a:pPr eaLnBrk="0" hangingPunct="0"/>
            <a:r>
              <a:rPr lang="es-MX" sz="1200" b="1">
                <a:latin typeface="Courier New" pitchFamily="49" charset="0"/>
                <a:cs typeface="Courier New" pitchFamily="49" charset="0"/>
              </a:rPr>
              <a:t>Oversmoothed homoscedastic binwidth &gt;=            21.4472</a:t>
            </a:r>
          </a:p>
          <a:p>
            <a:pPr eaLnBrk="0" hangingPunct="0"/>
            <a:r>
              <a:rPr lang="es-MX" sz="1200" b="1">
                <a:latin typeface="Courier New" pitchFamily="49" charset="0"/>
                <a:cs typeface="Courier New" pitchFamily="49" charset="0"/>
              </a:rPr>
              <a:t>Oversmoothed robust binwidth &gt;=                   19.3212</a:t>
            </a:r>
          </a:p>
          <a:p>
            <a:pPr eaLnBrk="0" hangingPunct="0"/>
            <a:r>
              <a:rPr lang="es-MX" sz="1200" b="1">
                <a:latin typeface="Courier New" pitchFamily="49" charset="0"/>
                <a:cs typeface="Courier New" pitchFamily="49" charset="0"/>
              </a:rPr>
              <a:t>---------------------------------------------------------</a:t>
            </a:r>
          </a:p>
          <a:p>
            <a:pPr eaLnBrk="0" hangingPunct="0"/>
            <a:r>
              <a:rPr lang="es-MX" sz="1200" b="1">
                <a:latin typeface="Courier New" pitchFamily="49" charset="0"/>
                <a:cs typeface="Courier New" pitchFamily="49" charset="0"/>
              </a:rPr>
              <a:t>FP optimal Gaussian binwidth =                    29.2728</a:t>
            </a:r>
          </a:p>
          <a:p>
            <a:pPr eaLnBrk="0" hangingPunct="0"/>
            <a:r>
              <a:rPr lang="es-MX" sz="1200" b="1">
                <a:latin typeface="Courier New" pitchFamily="49" charset="0"/>
                <a:cs typeface="Courier New" pitchFamily="49" charset="0"/>
              </a:rPr>
              <a:t>FP oversmoothed binwidth &gt;=                       31.7236</a:t>
            </a:r>
          </a:p>
          <a:p>
            <a:pPr eaLnBrk="0" hangingPunct="0"/>
            <a:r>
              <a:rPr lang="es-MX" sz="1200" b="1">
                <a:latin typeface="Courier New" pitchFamily="49" charset="0"/>
                <a:cs typeface="Courier New" pitchFamily="49" charset="0"/>
              </a:rPr>
              <a:t>=========================================================</a:t>
            </a:r>
          </a:p>
          <a:p>
            <a:pPr eaLnBrk="0" hangingPunct="0"/>
            <a:endParaRPr lang="es-MX" sz="1200" b="1">
              <a:latin typeface="Courier New" pitchFamily="49" charset="0"/>
              <a:cs typeface="Courier New" pitchFamily="49" charset="0"/>
            </a:endParaRPr>
          </a:p>
          <a:p>
            <a:pPr eaLnBrk="0" hangingPunct="0"/>
            <a:r>
              <a:rPr lang="es-MX" sz="1200" b="1">
                <a:latin typeface="Courier New" pitchFamily="49" charset="0"/>
                <a:cs typeface="Courier New" pitchFamily="49" charset="0"/>
              </a:rPr>
              <a:t>Gaussian kernel (6)</a:t>
            </a:r>
          </a:p>
          <a:p>
            <a:pPr eaLnBrk="0" hangingPunct="0"/>
            <a:r>
              <a:rPr lang="es-MX" sz="1200" b="1">
                <a:latin typeface="Courier New" pitchFamily="49" charset="0"/>
                <a:cs typeface="Courier New" pitchFamily="49" charset="0"/>
              </a:rPr>
              <a:t>=========================================================</a:t>
            </a:r>
          </a:p>
          <a:p>
            <a:pPr eaLnBrk="0" hangingPunct="0"/>
            <a:r>
              <a:rPr lang="es-MX" sz="1200" b="1">
                <a:latin typeface="Courier New" pitchFamily="49" charset="0"/>
                <a:cs typeface="Courier New" pitchFamily="49" charset="0"/>
              </a:rPr>
              <a:t>Silverman's optimal bandwidth =                   11.7230</a:t>
            </a:r>
          </a:p>
          <a:p>
            <a:pPr eaLnBrk="0" hangingPunct="0"/>
            <a:r>
              <a:rPr lang="es-MX" sz="1200" b="1">
                <a:latin typeface="Courier New" pitchFamily="49" charset="0"/>
                <a:cs typeface="Courier New" pitchFamily="49" charset="0"/>
              </a:rPr>
              <a:t>Haerdle's 'better' optimal bandwidth =            13.8071</a:t>
            </a:r>
          </a:p>
          <a:p>
            <a:pPr eaLnBrk="0" hangingPunct="0"/>
            <a:r>
              <a:rPr lang="es-MX" sz="1200" b="1">
                <a:latin typeface="Courier New" pitchFamily="49" charset="0"/>
                <a:cs typeface="Courier New" pitchFamily="49" charset="0"/>
              </a:rPr>
              <a:t>Scott's oversmoothed bandwidth =                  15.5759</a:t>
            </a:r>
          </a:p>
          <a:p>
            <a:pPr eaLnBrk="0" hangingPunct="0"/>
            <a:r>
              <a:rPr lang="es-MX" sz="1200" b="1">
                <a:latin typeface="Courier New" pitchFamily="49" charset="0"/>
                <a:cs typeface="Courier New" pitchFamily="49" charset="0"/>
              </a:rPr>
              <a:t>_________________________________________________________</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85750"/>
            <a:ext cx="8339138"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V (</a:t>
            </a:r>
            <a:r>
              <a:rPr lang="es-MX" b="1" dirty="0" err="1" smtClean="0">
                <a:effectLst>
                  <a:outerShdw blurRad="38100" dist="38100" dir="2700000" algn="tl">
                    <a:srgbClr val="000000"/>
                  </a:outerShdw>
                </a:effectLst>
                <a:latin typeface="Bookman Old Style" pitchFamily="18" charset="0"/>
              </a:rPr>
              <a:t>quartic</a:t>
            </a:r>
            <a:r>
              <a:rPr lang="es-MX" b="1" dirty="0" smtClean="0">
                <a:effectLst>
                  <a:outerShdw blurRad="38100" dist="38100" dir="2700000" algn="tl">
                    <a:srgbClr val="000000"/>
                  </a:outerShdw>
                </a:effectLst>
                <a:latin typeface="Bookman Old Style" pitchFamily="18" charset="0"/>
              </a:rPr>
              <a:t>)</a:t>
            </a:r>
            <a:endParaRPr lang="es-MX" dirty="0"/>
          </a:p>
        </p:txBody>
      </p:sp>
      <p:sp>
        <p:nvSpPr>
          <p:cNvPr id="71682" name="3 Rectángulo"/>
          <p:cNvSpPr>
            <a:spLocks noChangeArrowheads="1"/>
          </p:cNvSpPr>
          <p:nvPr/>
        </p:nvSpPr>
        <p:spPr bwMode="auto">
          <a:xfrm>
            <a:off x="1500188" y="1143000"/>
            <a:ext cx="5715000" cy="5448300"/>
          </a:xfrm>
          <a:prstGeom prst="rect">
            <a:avLst/>
          </a:prstGeom>
          <a:noFill/>
          <a:ln w="9525">
            <a:noFill/>
            <a:miter lim="800000"/>
            <a:headEnd/>
            <a:tailEnd/>
          </a:ln>
        </p:spPr>
        <p:txBody>
          <a:bodyPr>
            <a:spAutoFit/>
          </a:bodyPr>
          <a:lstStyle/>
          <a:p>
            <a:pPr eaLnBrk="0" hangingPunct="0"/>
            <a:r>
              <a:rPr lang="es-MX" sz="1200" b="1">
                <a:latin typeface="Courier New" pitchFamily="49" charset="0"/>
                <a:cs typeface="Courier New" pitchFamily="49" charset="0"/>
              </a:rPr>
              <a:t>. bandw bodlen, k(4)</a:t>
            </a:r>
          </a:p>
          <a:p>
            <a:pPr eaLnBrk="0" hangingPunct="0"/>
            <a:r>
              <a:rPr lang="es-MX" sz="1200" b="1">
                <a:latin typeface="Courier New" pitchFamily="49" charset="0"/>
                <a:cs typeface="Courier New" pitchFamily="49" charset="0"/>
              </a:rPr>
              <a:t>____________________________________________________________</a:t>
            </a:r>
          </a:p>
          <a:p>
            <a:pPr eaLnBrk="0" hangingPunct="0"/>
            <a:r>
              <a:rPr lang="es-MX" sz="1200" b="1">
                <a:latin typeface="Courier New" pitchFamily="49" charset="0"/>
                <a:cs typeface="Courier New" pitchFamily="49" charset="0"/>
              </a:rPr>
              <a:t>Some practical number of bins and binwidth-bandwidth rules</a:t>
            </a:r>
          </a:p>
          <a:p>
            <a:pPr eaLnBrk="0" hangingPunct="0"/>
            <a:r>
              <a:rPr lang="es-MX" sz="1200" b="1">
                <a:latin typeface="Courier New" pitchFamily="49" charset="0"/>
                <a:cs typeface="Courier New" pitchFamily="49" charset="0"/>
              </a:rPr>
              <a:t>for univariate density estimation using histograms,</a:t>
            </a:r>
          </a:p>
          <a:p>
            <a:pPr eaLnBrk="0" hangingPunct="0"/>
            <a:r>
              <a:rPr lang="es-MX" sz="1200" b="1">
                <a:latin typeface="Courier New" pitchFamily="49" charset="0"/>
                <a:cs typeface="Courier New" pitchFamily="49" charset="0"/>
              </a:rPr>
              <a:t>frequency polygons (FP) and kernel density estimators</a:t>
            </a:r>
          </a:p>
          <a:p>
            <a:pPr eaLnBrk="0" hangingPunct="0"/>
            <a:r>
              <a:rPr lang="es-MX" sz="1200" b="1">
                <a:latin typeface="Courier New" pitchFamily="49" charset="0"/>
                <a:cs typeface="Courier New" pitchFamily="49" charset="0"/>
              </a:rPr>
              <a:t>============================================================</a:t>
            </a:r>
          </a:p>
          <a:p>
            <a:pPr eaLnBrk="0" hangingPunct="0"/>
            <a:endParaRPr lang="es-MX" sz="1200" b="1">
              <a:latin typeface="Courier New" pitchFamily="49" charset="0"/>
              <a:cs typeface="Courier New" pitchFamily="49" charset="0"/>
            </a:endParaRPr>
          </a:p>
          <a:p>
            <a:pPr eaLnBrk="0" hangingPunct="0"/>
            <a:r>
              <a:rPr lang="es-MX" sz="1200" b="1">
                <a:latin typeface="Courier New" pitchFamily="49" charset="0"/>
                <a:cs typeface="Courier New" pitchFamily="49" charset="0"/>
              </a:rPr>
              <a:t>Sturges' number of bins =                         10.3242</a:t>
            </a:r>
          </a:p>
          <a:p>
            <a:pPr eaLnBrk="0" hangingPunct="0"/>
            <a:r>
              <a:rPr lang="es-MX" sz="1200" b="1">
                <a:latin typeface="Courier New" pitchFamily="49" charset="0"/>
                <a:cs typeface="Courier New" pitchFamily="49" charset="0"/>
              </a:rPr>
              <a:t>Oversmoothed number of bins &lt;=                    10.8633</a:t>
            </a:r>
          </a:p>
          <a:p>
            <a:pPr eaLnBrk="0" hangingPunct="0"/>
            <a:r>
              <a:rPr lang="es-MX" sz="1200" b="1">
                <a:latin typeface="Courier New" pitchFamily="49" charset="0"/>
                <a:cs typeface="Courier New" pitchFamily="49" charset="0"/>
              </a:rPr>
              <a:t>------------------------------------------------------------</a:t>
            </a:r>
          </a:p>
          <a:p>
            <a:pPr eaLnBrk="0" hangingPunct="0"/>
            <a:r>
              <a:rPr lang="es-MX" sz="1200" b="1">
                <a:latin typeface="Courier New" pitchFamily="49" charset="0"/>
                <a:cs typeface="Courier New" pitchFamily="49" charset="0"/>
              </a:rPr>
              <a:t>FP oversmoothed number of bins &lt;=                  8.6026</a:t>
            </a:r>
          </a:p>
          <a:p>
            <a:pPr eaLnBrk="0" hangingPunct="0"/>
            <a:r>
              <a:rPr lang="es-MX" sz="1200" b="1">
                <a:latin typeface="Courier New" pitchFamily="49" charset="0"/>
                <a:cs typeface="Courier New" pitchFamily="49" charset="0"/>
              </a:rPr>
              <a:t>============================================================</a:t>
            </a:r>
          </a:p>
          <a:p>
            <a:pPr eaLnBrk="0" hangingPunct="0"/>
            <a:endParaRPr lang="es-MX" sz="1200" b="1">
              <a:latin typeface="Courier New" pitchFamily="49" charset="0"/>
              <a:cs typeface="Courier New" pitchFamily="49" charset="0"/>
            </a:endParaRPr>
          </a:p>
          <a:p>
            <a:pPr eaLnBrk="0" hangingPunct="0"/>
            <a:r>
              <a:rPr lang="es-MX" sz="1200" b="1">
                <a:latin typeface="Courier New" pitchFamily="49" charset="0"/>
                <a:cs typeface="Courier New" pitchFamily="49" charset="0"/>
              </a:rPr>
              <a:t>Scott's optimal Gaussian binwidth =               20.1301</a:t>
            </a:r>
          </a:p>
          <a:p>
            <a:pPr eaLnBrk="0" hangingPunct="0"/>
            <a:r>
              <a:rPr lang="es-MX" sz="1200" b="1">
                <a:latin typeface="Courier New" pitchFamily="49" charset="0"/>
                <a:cs typeface="Courier New" pitchFamily="49" charset="0"/>
              </a:rPr>
              <a:t>Freedman-Diaconis optimal robust binwidth =       14.8454</a:t>
            </a:r>
          </a:p>
          <a:p>
            <a:pPr eaLnBrk="0" hangingPunct="0"/>
            <a:r>
              <a:rPr lang="es-MX" sz="1200" b="1">
                <a:latin typeface="Courier New" pitchFamily="49" charset="0"/>
                <a:cs typeface="Courier New" pitchFamily="49" charset="0"/>
              </a:rPr>
              <a:t>Terrell-Scott's oversmoothed binwidth &gt;=          40.8555</a:t>
            </a:r>
          </a:p>
          <a:p>
            <a:pPr eaLnBrk="0" hangingPunct="0"/>
            <a:r>
              <a:rPr lang="es-MX" sz="1200" b="1">
                <a:latin typeface="Courier New" pitchFamily="49" charset="0"/>
                <a:cs typeface="Courier New" pitchFamily="49" charset="0"/>
              </a:rPr>
              <a:t>Oversmoothed homoscedastic binwidth &gt;=            21.4472</a:t>
            </a:r>
          </a:p>
          <a:p>
            <a:pPr eaLnBrk="0" hangingPunct="0"/>
            <a:r>
              <a:rPr lang="es-MX" sz="1200" b="1">
                <a:latin typeface="Courier New" pitchFamily="49" charset="0"/>
                <a:cs typeface="Courier New" pitchFamily="49" charset="0"/>
              </a:rPr>
              <a:t>Oversmoothed robust binwidth &gt;=                   19.3212</a:t>
            </a:r>
          </a:p>
          <a:p>
            <a:pPr eaLnBrk="0" hangingPunct="0"/>
            <a:r>
              <a:rPr lang="es-MX" sz="1200" b="1">
                <a:latin typeface="Courier New" pitchFamily="49" charset="0"/>
                <a:cs typeface="Courier New" pitchFamily="49" charset="0"/>
              </a:rPr>
              <a:t>------------------------------------------------------------</a:t>
            </a:r>
          </a:p>
          <a:p>
            <a:pPr eaLnBrk="0" hangingPunct="0"/>
            <a:r>
              <a:rPr lang="es-MX" sz="1200" b="1">
                <a:latin typeface="Courier New" pitchFamily="49" charset="0"/>
                <a:cs typeface="Courier New" pitchFamily="49" charset="0"/>
              </a:rPr>
              <a:t>FP optimal Gaussian binwidth =                    29.2728</a:t>
            </a:r>
          </a:p>
          <a:p>
            <a:pPr eaLnBrk="0" hangingPunct="0"/>
            <a:r>
              <a:rPr lang="es-MX" sz="1200" b="1">
                <a:latin typeface="Courier New" pitchFamily="49" charset="0"/>
                <a:cs typeface="Courier New" pitchFamily="49" charset="0"/>
              </a:rPr>
              <a:t>FP oversmoothed binwidth &gt;=                       31.7236</a:t>
            </a:r>
          </a:p>
          <a:p>
            <a:pPr eaLnBrk="0" hangingPunct="0"/>
            <a:r>
              <a:rPr lang="es-MX" sz="1200" b="1">
                <a:latin typeface="Courier New" pitchFamily="49" charset="0"/>
                <a:cs typeface="Courier New" pitchFamily="49" charset="0"/>
              </a:rPr>
              <a:t>============================================================</a:t>
            </a:r>
          </a:p>
          <a:p>
            <a:pPr eaLnBrk="0" hangingPunct="0"/>
            <a:endParaRPr lang="es-MX" sz="1200" b="1">
              <a:latin typeface="Courier New" pitchFamily="49" charset="0"/>
              <a:cs typeface="Courier New" pitchFamily="49" charset="0"/>
            </a:endParaRPr>
          </a:p>
          <a:p>
            <a:pPr eaLnBrk="0" hangingPunct="0"/>
            <a:r>
              <a:rPr lang="es-MX" sz="1200" b="1">
                <a:latin typeface="Courier New" pitchFamily="49" charset="0"/>
                <a:cs typeface="Courier New" pitchFamily="49" charset="0"/>
              </a:rPr>
              <a:t>Quartic kernel (4)</a:t>
            </a:r>
          </a:p>
          <a:p>
            <a:pPr eaLnBrk="0" hangingPunct="0"/>
            <a:r>
              <a:rPr lang="es-MX" sz="1200" b="1">
                <a:latin typeface="Courier New" pitchFamily="49" charset="0"/>
                <a:cs typeface="Courier New" pitchFamily="49" charset="0"/>
              </a:rPr>
              <a:t>============================================================</a:t>
            </a:r>
          </a:p>
          <a:p>
            <a:pPr eaLnBrk="0" hangingPunct="0"/>
            <a:r>
              <a:rPr lang="es-MX" sz="1200" b="1">
                <a:latin typeface="Courier New" pitchFamily="49" charset="0"/>
                <a:cs typeface="Courier New" pitchFamily="49" charset="0"/>
              </a:rPr>
              <a:t>Silverman's optimal bandwidth =                   30.7494</a:t>
            </a:r>
          </a:p>
          <a:p>
            <a:pPr eaLnBrk="0" hangingPunct="0"/>
            <a:r>
              <a:rPr lang="es-MX" sz="1200" b="1">
                <a:latin typeface="Courier New" pitchFamily="49" charset="0"/>
                <a:cs typeface="Courier New" pitchFamily="49" charset="0"/>
              </a:rPr>
              <a:t>Haerdle's 'better' optimal bandwidth =            36.2160</a:t>
            </a:r>
          </a:p>
          <a:p>
            <a:pPr eaLnBrk="0" hangingPunct="0"/>
            <a:r>
              <a:rPr lang="es-MX" sz="1200" b="1">
                <a:latin typeface="Courier New" pitchFamily="49" charset="0"/>
                <a:cs typeface="Courier New" pitchFamily="49" charset="0"/>
              </a:rPr>
              <a:t>Scott's oversmoothed bandwidth =                  40.8555</a:t>
            </a:r>
          </a:p>
          <a:p>
            <a:pPr eaLnBrk="0" hangingPunct="0"/>
            <a:r>
              <a:rPr lang="es-MX" sz="1200" b="1">
                <a:latin typeface="Courier New" pitchFamily="49" charset="0"/>
                <a:cs typeface="Courier New" pitchFamily="49" charset="0"/>
              </a:rPr>
              <a:t>____________________________________________________________</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0" y="285750"/>
            <a:ext cx="3071813" cy="4071938"/>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Bandwidth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choice</a:t>
            </a:r>
            <a:r>
              <a:rPr lang="es-MX" b="1" dirty="0" smtClean="0">
                <a:effectLst>
                  <a:outerShdw blurRad="38100" dist="38100" dir="2700000" algn="tl">
                    <a:srgbClr val="000000"/>
                  </a:outerShdw>
                </a:effectLst>
                <a:latin typeface="Bookman Old Style" pitchFamily="18" charset="0"/>
              </a:rPr>
              <a:t> VI</a:t>
            </a:r>
            <a:br>
              <a:rPr lang="es-MX" b="1" dirty="0" smtClean="0">
                <a:effectLst>
                  <a:outerShdw blurRad="38100" dist="38100" dir="2700000" algn="tl">
                    <a:srgbClr val="000000"/>
                  </a:outerShdw>
                </a:effectLst>
                <a:latin typeface="Bookman Old Style" pitchFamily="18" charset="0"/>
              </a:rPr>
            </a:br>
            <a:r>
              <a:rPr lang="es-MX" b="1" dirty="0" err="1" smtClean="0">
                <a:effectLst>
                  <a:outerShdw blurRad="38100" dist="38100" dir="2700000" algn="tl">
                    <a:srgbClr val="000000"/>
                  </a:outerShdw>
                </a:effectLst>
                <a:latin typeface="Bookman Old Style" pitchFamily="18" charset="0"/>
              </a:rPr>
              <a:t>Optimal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estimators</a:t>
            </a:r>
            <a:r>
              <a:rPr lang="es-MX" b="1" dirty="0" smtClean="0">
                <a:effectLst>
                  <a:outerShdw blurRad="38100" dist="38100" dir="2700000" algn="tl">
                    <a:srgbClr val="000000"/>
                  </a:outerShdw>
                </a:effectLst>
                <a:latin typeface="Bookman Old Style" pitchFamily="18" charset="0"/>
              </a:rPr>
              <a:t/>
            </a:r>
            <a:br>
              <a:rPr lang="es-MX" b="1" dirty="0" smtClean="0">
                <a:effectLst>
                  <a:outerShdw blurRad="38100" dist="38100" dir="2700000" algn="tl">
                    <a:srgbClr val="000000"/>
                  </a:outerShdw>
                </a:effectLst>
                <a:latin typeface="Bookman Old Style" pitchFamily="18" charset="0"/>
              </a:rPr>
            </a:br>
            <a:r>
              <a:rPr lang="es-MX" b="1" dirty="0" smtClean="0">
                <a:effectLst>
                  <a:outerShdw blurRad="38100" dist="38100" dir="2700000" algn="tl">
                    <a:srgbClr val="000000"/>
                  </a:outerShdw>
                </a:effectLst>
                <a:latin typeface="Bookman Old Style" pitchFamily="18" charset="0"/>
              </a:rPr>
              <a:t>(</a:t>
            </a:r>
            <a:r>
              <a:rPr lang="es-MX" b="1" dirty="0" err="1" smtClean="0">
                <a:effectLst>
                  <a:outerShdw blurRad="38100" dist="38100" dir="2700000" algn="tl">
                    <a:srgbClr val="000000"/>
                  </a:outerShdw>
                </a:effectLst>
                <a:latin typeface="Bookman Old Style" pitchFamily="18" charset="0"/>
              </a:rPr>
              <a:t>gaussian</a:t>
            </a:r>
            <a:r>
              <a:rPr lang="es-MX" b="1" dirty="0" smtClean="0">
                <a:effectLst>
                  <a:outerShdw blurRad="38100" dist="38100" dir="2700000" algn="tl">
                    <a:srgbClr val="000000"/>
                  </a:outerShdw>
                </a:effectLst>
                <a:latin typeface="Bookman Old Style" pitchFamily="18" charset="0"/>
              </a:rPr>
              <a:t> and </a:t>
            </a:r>
            <a:r>
              <a:rPr lang="es-MX" b="1" dirty="0" err="1" smtClean="0">
                <a:effectLst>
                  <a:outerShdw blurRad="38100" dist="38100" dir="2700000" algn="tl">
                    <a:srgbClr val="000000"/>
                  </a:outerShdw>
                </a:effectLst>
                <a:latin typeface="Bookman Old Style" pitchFamily="18" charset="0"/>
              </a:rPr>
              <a:t>quartic</a:t>
            </a:r>
            <a:r>
              <a:rPr lang="es-MX" b="1" dirty="0" smtClean="0">
                <a:effectLst>
                  <a:outerShdw blurRad="38100" dist="38100" dir="2700000" algn="tl">
                    <a:srgbClr val="000000"/>
                  </a:outerShdw>
                </a:effectLst>
                <a:latin typeface="Bookman Old Style" pitchFamily="18" charset="0"/>
              </a:rPr>
              <a:t>)</a:t>
            </a:r>
            <a:endParaRPr lang="es-MX" dirty="0"/>
          </a:p>
        </p:txBody>
      </p:sp>
      <p:pic>
        <p:nvPicPr>
          <p:cNvPr id="73730" name="Picture 2"/>
          <p:cNvPicPr>
            <a:picLocks noGrp="1" noChangeAspect="1" noChangeArrowheads="1"/>
          </p:cNvPicPr>
          <p:nvPr>
            <p:ph idx="1"/>
          </p:nvPr>
        </p:nvPicPr>
        <p:blipFill>
          <a:blip r:embed="rId3"/>
          <a:srcRect/>
          <a:stretch>
            <a:fillRect/>
          </a:stretch>
        </p:blipFill>
        <p:spPr>
          <a:xfrm>
            <a:off x="428625" y="214313"/>
            <a:ext cx="5143500" cy="3430587"/>
          </a:xfrm>
        </p:spPr>
      </p:pic>
      <p:pic>
        <p:nvPicPr>
          <p:cNvPr id="73731" name="Picture 3"/>
          <p:cNvPicPr>
            <a:picLocks noChangeAspect="1" noChangeArrowheads="1"/>
          </p:cNvPicPr>
          <p:nvPr/>
        </p:nvPicPr>
        <p:blipFill>
          <a:blip r:embed="rId4"/>
          <a:srcRect/>
          <a:stretch>
            <a:fillRect/>
          </a:stretch>
        </p:blipFill>
        <p:spPr bwMode="auto">
          <a:xfrm>
            <a:off x="428625" y="3286125"/>
            <a:ext cx="5143500" cy="343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a:xfrm>
            <a:off x="1000125" y="714375"/>
            <a:ext cx="7696200" cy="914400"/>
          </a:xfrm>
        </p:spPr>
        <p:txBody>
          <a:bodyPr/>
          <a:lstStyle/>
          <a:p>
            <a:pPr eaLnBrk="1" hangingPunct="1"/>
            <a:r>
              <a:rPr lang="es-MX" smtClean="0">
                <a:latin typeface="Bookman Old Style" pitchFamily="18" charset="0"/>
              </a:rPr>
              <a:t>Introduction II</a:t>
            </a:r>
            <a:endParaRPr lang="es-MX" smtClean="0"/>
          </a:p>
        </p:txBody>
      </p:sp>
      <p:sp>
        <p:nvSpPr>
          <p:cNvPr id="20482" name="2 Marcador de contenido"/>
          <p:cNvSpPr>
            <a:spLocks noGrp="1"/>
          </p:cNvSpPr>
          <p:nvPr>
            <p:ph idx="1"/>
          </p:nvPr>
        </p:nvSpPr>
        <p:spPr>
          <a:xfrm>
            <a:off x="876300" y="2181225"/>
            <a:ext cx="7696200" cy="3962400"/>
          </a:xfrm>
        </p:spPr>
        <p:txBody>
          <a:bodyPr/>
          <a:lstStyle/>
          <a:p>
            <a:pPr eaLnBrk="1" hangingPunct="1"/>
            <a:r>
              <a:rPr lang="en-US" b="1" smtClean="0"/>
              <a:t>These improved ado files are simple too, but they are more versatile and more “Stata like” than the original versions besides adjusting some details from the previous versions. </a:t>
            </a:r>
            <a:endParaRPr lang="es-MX"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357188"/>
            <a:ext cx="8286750" cy="914400"/>
          </a:xfrm>
        </p:spPr>
        <p:txBody>
          <a:bodyPr/>
          <a:lstStyle/>
          <a:p>
            <a:pPr eaLnBrk="1" hangingPunct="1">
              <a:defRPr/>
            </a:pPr>
            <a:r>
              <a:rPr lang="es-MX" b="1" dirty="0" smtClean="0">
                <a:effectLst>
                  <a:outerShdw blurRad="38100" dist="38100" dir="2700000" algn="tl">
                    <a:srgbClr val="000000"/>
                  </a:outerShdw>
                </a:effectLst>
                <a:latin typeface="Bookman Old Style" pitchFamily="18" charset="0"/>
              </a:rPr>
              <a:t>Variable </a:t>
            </a:r>
            <a:r>
              <a:rPr lang="es-MX" b="1" dirty="0" err="1" smtClean="0">
                <a:effectLst>
                  <a:outerShdw blurRad="38100" dist="38100" dir="2700000" algn="tl">
                    <a:srgbClr val="000000"/>
                  </a:outerShdw>
                </a:effectLst>
                <a:latin typeface="Bookman Old Style" pitchFamily="18" charset="0"/>
              </a:rPr>
              <a:t>width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kernel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estimator</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I</a:t>
            </a:r>
            <a:endParaRPr lang="es-MX" dirty="0"/>
          </a:p>
        </p:txBody>
      </p:sp>
      <p:sp>
        <p:nvSpPr>
          <p:cNvPr id="75778" name="2 Marcador de contenido"/>
          <p:cNvSpPr>
            <a:spLocks noGrp="1"/>
          </p:cNvSpPr>
          <p:nvPr>
            <p:ph idx="1"/>
          </p:nvPr>
        </p:nvSpPr>
        <p:spPr>
          <a:xfrm>
            <a:off x="357188" y="1643063"/>
            <a:ext cx="8486775" cy="4786312"/>
          </a:xfrm>
        </p:spPr>
        <p:txBody>
          <a:bodyPr/>
          <a:lstStyle/>
          <a:p>
            <a:pPr eaLnBrk="1" hangingPunct="1"/>
            <a:r>
              <a:rPr lang="en-US" sz="2600" smtClean="0"/>
              <a:t>As stated elsewhere (Salgado-Ugarte et al., 1993; Salgado-Ugarte &amp; Pérez-Hernández, 2003), the ordinary kernel estimator lacks adaptivity and thus tends to oversmooth regions with high structure and undersmooth in the tails or any data range with low structure (Simonoff, 1996). </a:t>
            </a:r>
          </a:p>
          <a:p>
            <a:pPr eaLnBrk="1" hangingPunct="1"/>
            <a:r>
              <a:rPr lang="en-US" sz="2600" smtClean="0"/>
              <a:t>To address this problem, one idea is to increase the window width in areas of low data densities and to decrease it at interval with high counts. </a:t>
            </a:r>
          </a:p>
          <a:p>
            <a:pPr eaLnBrk="1" hangingPunct="1"/>
            <a:r>
              <a:rPr lang="en-US" sz="2600" smtClean="0"/>
              <a:t>In this way, it is possible to recover detail where data concentrates and eliminates noise where observations are sparse.</a:t>
            </a:r>
            <a:endParaRPr lang="es-MX" sz="26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214313"/>
            <a:ext cx="8429625"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II</a:t>
            </a:r>
            <a:endParaRPr lang="es-MX" dirty="0"/>
          </a:p>
        </p:txBody>
      </p:sp>
      <p:sp>
        <p:nvSpPr>
          <p:cNvPr id="77826" name="2 Marcador de contenido"/>
          <p:cNvSpPr>
            <a:spLocks noGrp="1"/>
          </p:cNvSpPr>
          <p:nvPr>
            <p:ph idx="1"/>
          </p:nvPr>
        </p:nvSpPr>
        <p:spPr>
          <a:xfrm>
            <a:off x="357188" y="1500188"/>
            <a:ext cx="8215312" cy="3962400"/>
          </a:xfrm>
        </p:spPr>
        <p:txBody>
          <a:bodyPr/>
          <a:lstStyle/>
          <a:p>
            <a:pPr eaLnBrk="1" hangingPunct="1"/>
            <a:r>
              <a:rPr lang="en-US" smtClean="0"/>
              <a:t>The following programs are updated versions of the ado files adgakern.ado and adgaker2.ado introduced in Salgado-Ugarte et al. (1993) which use the algorithm adapted from Silverman (1986) by Fox (1990)</a:t>
            </a:r>
          </a:p>
          <a:p>
            <a:pPr eaLnBrk="1" hangingPunct="1"/>
            <a:r>
              <a:rPr lang="en-US" smtClean="0"/>
              <a:t>These programs were presented in Salgado-Ugarte &amp; Pérez-Hernández (2003)</a:t>
            </a:r>
            <a:endParaRPr lang="es-MX"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1428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III</a:t>
            </a:r>
            <a:endParaRPr lang="es-MX" dirty="0"/>
          </a:p>
        </p:txBody>
      </p:sp>
      <p:sp>
        <p:nvSpPr>
          <p:cNvPr id="79874" name="2 Marcador de contenido"/>
          <p:cNvSpPr>
            <a:spLocks noGrp="1"/>
          </p:cNvSpPr>
          <p:nvPr>
            <p:ph idx="1"/>
          </p:nvPr>
        </p:nvSpPr>
        <p:spPr>
          <a:xfrm>
            <a:off x="285750" y="1071563"/>
            <a:ext cx="8629650" cy="5572125"/>
          </a:xfrm>
        </p:spPr>
        <p:txBody>
          <a:bodyPr/>
          <a:lstStyle/>
          <a:p>
            <a:pPr eaLnBrk="1" hangingPunct="1"/>
            <a:r>
              <a:rPr lang="en-US" sz="2000" smtClean="0"/>
              <a:t>varwiker </a:t>
            </a:r>
            <a:r>
              <a:rPr lang="en-US" sz="2000" i="1" smtClean="0"/>
              <a:t>varname</a:t>
            </a:r>
            <a:r>
              <a:rPr lang="en-US" sz="2000" smtClean="0"/>
              <a:t> [if </a:t>
            </a:r>
            <a:r>
              <a:rPr lang="en-US" sz="2000" i="1" smtClean="0"/>
              <a:t>exp</a:t>
            </a:r>
            <a:r>
              <a:rPr lang="en-US" sz="2000" smtClean="0"/>
              <a:t>] [in </a:t>
            </a:r>
            <a:r>
              <a:rPr lang="en-US" sz="2000" i="1" smtClean="0"/>
              <a:t>range</a:t>
            </a:r>
            <a:r>
              <a:rPr lang="en-US" sz="2000" smtClean="0"/>
              <a:t>] , </a:t>
            </a:r>
            <a:r>
              <a:rPr lang="en-US" sz="2000" u="sng" smtClean="0"/>
              <a:t>b</a:t>
            </a:r>
            <a:r>
              <a:rPr lang="en-US" sz="2000" smtClean="0"/>
              <a:t>width(#) [</a:t>
            </a:r>
            <a:r>
              <a:rPr lang="en-US" sz="2000" u="sng" smtClean="0"/>
              <a:t>g</a:t>
            </a:r>
            <a:r>
              <a:rPr lang="en-US" sz="2000" smtClean="0"/>
              <a:t>en(denvar) </a:t>
            </a:r>
            <a:r>
              <a:rPr lang="en-US" sz="2000" u="sng" smtClean="0"/>
              <a:t>nog</a:t>
            </a:r>
            <a:r>
              <a:rPr lang="en-US" sz="2000" smtClean="0"/>
              <a:t>raph </a:t>
            </a:r>
            <a:r>
              <a:rPr lang="en-US" sz="2000" i="1" smtClean="0"/>
              <a:t>graph_options</a:t>
            </a:r>
            <a:r>
              <a:rPr lang="en-US" sz="2000" smtClean="0"/>
              <a:t>]</a:t>
            </a:r>
            <a:endParaRPr lang="es-MX" sz="2000" smtClean="0"/>
          </a:p>
          <a:p>
            <a:pPr eaLnBrk="1" hangingPunct="1">
              <a:buFontTx/>
              <a:buNone/>
            </a:pPr>
            <a:r>
              <a:rPr lang="en-US" sz="2000" smtClean="0"/>
              <a:t> </a:t>
            </a:r>
            <a:endParaRPr lang="es-MX" sz="2000" smtClean="0"/>
          </a:p>
          <a:p>
            <a:pPr eaLnBrk="1" hangingPunct="1"/>
            <a:r>
              <a:rPr lang="en-US" sz="2000" smtClean="0"/>
              <a:t>varwike2 </a:t>
            </a:r>
            <a:r>
              <a:rPr lang="en-US" sz="2000" i="1" smtClean="0"/>
              <a:t>varname</a:t>
            </a:r>
            <a:r>
              <a:rPr lang="en-US" sz="2000" smtClean="0"/>
              <a:t> [if </a:t>
            </a:r>
            <a:r>
              <a:rPr lang="en-US" sz="2000" i="1" smtClean="0"/>
              <a:t>exp</a:t>
            </a:r>
            <a:r>
              <a:rPr lang="en-US" sz="2000" smtClean="0"/>
              <a:t>] [in </a:t>
            </a:r>
            <a:r>
              <a:rPr lang="en-US" sz="2000" i="1" smtClean="0"/>
              <a:t>range</a:t>
            </a:r>
            <a:r>
              <a:rPr lang="en-US" sz="2000" smtClean="0"/>
              <a:t>] , </a:t>
            </a:r>
            <a:r>
              <a:rPr lang="en-US" sz="2000" u="sng" smtClean="0"/>
              <a:t>b</a:t>
            </a:r>
            <a:r>
              <a:rPr lang="en-US" sz="2000" smtClean="0"/>
              <a:t>width(#) [npoint(50) [</a:t>
            </a:r>
            <a:r>
              <a:rPr lang="en-US" sz="2000" u="sng" smtClean="0"/>
              <a:t>g</a:t>
            </a:r>
            <a:r>
              <a:rPr lang="en-US" sz="2000" smtClean="0"/>
              <a:t>en(</a:t>
            </a:r>
            <a:r>
              <a:rPr lang="en-US" sz="2000" i="1" smtClean="0"/>
              <a:t>denvar gridvar</a:t>
            </a:r>
            <a:r>
              <a:rPr lang="en-US" sz="2000" smtClean="0"/>
              <a:t>) </a:t>
            </a:r>
            <a:r>
              <a:rPr lang="en-US" sz="2000" u="sng" smtClean="0"/>
              <a:t>numo</a:t>
            </a:r>
            <a:r>
              <a:rPr lang="en-US" sz="2000" smtClean="0"/>
              <a:t>des </a:t>
            </a:r>
            <a:r>
              <a:rPr lang="en-US" sz="2000" u="sng" smtClean="0"/>
              <a:t>mo</a:t>
            </a:r>
            <a:r>
              <a:rPr lang="en-US" sz="2000" smtClean="0"/>
              <a:t>des </a:t>
            </a:r>
            <a:r>
              <a:rPr lang="en-US" sz="2000" u="sng" smtClean="0"/>
              <a:t>nog</a:t>
            </a:r>
            <a:r>
              <a:rPr lang="en-US" sz="2000" smtClean="0"/>
              <a:t>raph </a:t>
            </a:r>
            <a:r>
              <a:rPr lang="en-US" sz="2000" i="1" smtClean="0"/>
              <a:t>graph_options</a:t>
            </a:r>
            <a:r>
              <a:rPr lang="en-US" sz="2000" smtClean="0"/>
              <a:t>]</a:t>
            </a:r>
            <a:endParaRPr lang="es-MX" sz="2000" smtClean="0"/>
          </a:p>
          <a:p>
            <a:pPr eaLnBrk="1" hangingPunct="1">
              <a:buFontTx/>
              <a:buNone/>
            </a:pPr>
            <a:r>
              <a:rPr lang="en-US" sz="2000" smtClean="0"/>
              <a:t>  </a:t>
            </a:r>
            <a:endParaRPr lang="es-MX" sz="2000" smtClean="0"/>
          </a:p>
          <a:p>
            <a:pPr eaLnBrk="1" hangingPunct="1"/>
            <a:r>
              <a:rPr lang="en-US" sz="2000" smtClean="0"/>
              <a:t>Description</a:t>
            </a:r>
            <a:endParaRPr lang="es-MX" sz="2000" smtClean="0"/>
          </a:p>
          <a:p>
            <a:pPr eaLnBrk="1" hangingPunct="1">
              <a:buFontTx/>
              <a:buNone/>
            </a:pPr>
            <a:r>
              <a:rPr lang="en-US" sz="2000" smtClean="0"/>
              <a:t> </a:t>
            </a:r>
            <a:endParaRPr lang="es-MX" sz="2000" smtClean="0"/>
          </a:p>
          <a:p>
            <a:pPr eaLnBrk="1" hangingPunct="1"/>
            <a:r>
              <a:rPr lang="en-US" sz="2000" smtClean="0"/>
              <a:t>varwiker estimates the density of </a:t>
            </a:r>
            <a:r>
              <a:rPr lang="en-US" sz="2000" i="1" smtClean="0"/>
              <a:t>varname</a:t>
            </a:r>
            <a:r>
              <a:rPr lang="en-US" sz="2000" smtClean="0"/>
              <a:t> using the variable bandwidth Gaussian kernel described in Fox (1990) modified from Silverman (1986) and draws the result.</a:t>
            </a:r>
            <a:endParaRPr lang="es-MX" sz="2000" smtClean="0"/>
          </a:p>
          <a:p>
            <a:pPr eaLnBrk="1" hangingPunct="1">
              <a:buFontTx/>
              <a:buNone/>
            </a:pPr>
            <a:r>
              <a:rPr lang="en-US" sz="2000" smtClean="0"/>
              <a:t> </a:t>
            </a:r>
            <a:endParaRPr lang="es-MX" sz="2000" smtClean="0"/>
          </a:p>
          <a:p>
            <a:pPr eaLnBrk="1" hangingPunct="1"/>
            <a:r>
              <a:rPr lang="en-US" sz="2000" smtClean="0"/>
              <a:t>varwike2 estimates the density of </a:t>
            </a:r>
            <a:r>
              <a:rPr lang="en-US" sz="2000" i="1" smtClean="0"/>
              <a:t>varname</a:t>
            </a:r>
            <a:r>
              <a:rPr lang="en-US" sz="2000" smtClean="0"/>
              <a:t> using the variable bandwidth Gaussian kernel described in Fox (1990) modified from Silverman (1986) but at the second calculation stage only uses an uniformly spaced number of points (50 by default) to finish drawing the graph of the estimation.</a:t>
            </a:r>
            <a:endParaRPr lang="es-MX"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214313"/>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IV</a:t>
            </a:r>
            <a:endParaRPr lang="es-MX" dirty="0"/>
          </a:p>
        </p:txBody>
      </p:sp>
      <p:sp>
        <p:nvSpPr>
          <p:cNvPr id="81922" name="2 Marcador de contenido"/>
          <p:cNvSpPr>
            <a:spLocks noGrp="1"/>
          </p:cNvSpPr>
          <p:nvPr>
            <p:ph idx="1"/>
          </p:nvPr>
        </p:nvSpPr>
        <p:spPr>
          <a:xfrm>
            <a:off x="428625" y="1214438"/>
            <a:ext cx="8486775" cy="3962400"/>
          </a:xfrm>
        </p:spPr>
        <p:txBody>
          <a:bodyPr/>
          <a:lstStyle/>
          <a:p>
            <a:pPr eaLnBrk="1" hangingPunct="1"/>
            <a:r>
              <a:rPr lang="en-US" sz="2000" smtClean="0"/>
              <a:t>Options</a:t>
            </a:r>
            <a:endParaRPr lang="es-MX" sz="2000" smtClean="0"/>
          </a:p>
          <a:p>
            <a:pPr eaLnBrk="1" hangingPunct="1"/>
            <a:r>
              <a:rPr lang="en-US" sz="2000" smtClean="0"/>
              <a:t>bwidth(#) permits to specify (as a geometric mean) the width of the window around each data point. bwidth is not optional, the user must input its value. If not, the program halts and displays an error message on screen.</a:t>
            </a:r>
            <a:endParaRPr lang="es-MX" sz="2000" smtClean="0"/>
          </a:p>
          <a:p>
            <a:pPr eaLnBrk="1" hangingPunct="1"/>
            <a:r>
              <a:rPr lang="en-US" sz="2000" smtClean="0"/>
              <a:t>npoint(#) specifies the number of equally spaced points (grid) in the range of </a:t>
            </a:r>
            <a:r>
              <a:rPr lang="en-US" sz="2000" i="1" smtClean="0"/>
              <a:t>varname</a:t>
            </a:r>
            <a:r>
              <a:rPr lang="en-US" sz="2000" smtClean="0"/>
              <a:t> used for the density estimation. The default is 50 gridpoints.</a:t>
            </a:r>
            <a:endParaRPr lang="es-MX" sz="2000" smtClean="0"/>
          </a:p>
          <a:p>
            <a:pPr eaLnBrk="1" hangingPunct="1"/>
            <a:r>
              <a:rPr lang="en-US" sz="2000" smtClean="0"/>
              <a:t>numodes displays the number of modes in the density estimation.</a:t>
            </a:r>
            <a:endParaRPr lang="es-MX" sz="2000" smtClean="0"/>
          </a:p>
          <a:p>
            <a:pPr eaLnBrk="1" hangingPunct="1"/>
            <a:r>
              <a:rPr lang="en-US" sz="2000" smtClean="0"/>
              <a:t>modes lists the estimated values for each modes. The numodes option must be included first.</a:t>
            </a:r>
            <a:endParaRPr lang="es-MX" sz="2000" smtClean="0"/>
          </a:p>
          <a:p>
            <a:pPr eaLnBrk="1" hangingPunct="1"/>
            <a:r>
              <a:rPr lang="en-US" sz="2000" smtClean="0"/>
              <a:t>gen permits to generate the variable </a:t>
            </a:r>
            <a:r>
              <a:rPr lang="en-US" sz="2000" i="1" smtClean="0"/>
              <a:t>denvar</a:t>
            </a:r>
            <a:r>
              <a:rPr lang="en-US" sz="2000" smtClean="0"/>
              <a:t> with the density values (varwiker) or to generate the variable </a:t>
            </a:r>
            <a:r>
              <a:rPr lang="en-US" sz="2000" i="1" smtClean="0"/>
              <a:t>denvar</a:t>
            </a:r>
            <a:r>
              <a:rPr lang="en-US" sz="2000" smtClean="0"/>
              <a:t> with the density values estimated at the points given by </a:t>
            </a:r>
            <a:r>
              <a:rPr lang="en-US" sz="2000" i="1" smtClean="0"/>
              <a:t>gridvar</a:t>
            </a:r>
            <a:r>
              <a:rPr lang="en-US" sz="2000" smtClean="0"/>
              <a:t> (varwike2).</a:t>
            </a:r>
            <a:endParaRPr lang="es-MX" sz="2000" smtClean="0"/>
          </a:p>
          <a:p>
            <a:pPr eaLnBrk="1" hangingPunct="1"/>
            <a:r>
              <a:rPr lang="en-US" sz="2000" smtClean="0"/>
              <a:t>nograph suppresses the graph drawing.</a:t>
            </a:r>
            <a:endParaRPr lang="es-MX" sz="2000" smtClean="0"/>
          </a:p>
          <a:p>
            <a:pPr eaLnBrk="1" hangingPunct="1"/>
            <a:r>
              <a:rPr lang="en-US" sz="2000" i="1" smtClean="0"/>
              <a:t>graph_options</a:t>
            </a:r>
            <a:r>
              <a:rPr lang="en-US" sz="2000" smtClean="0"/>
              <a:t> are any of the options allowed with graph, twoway.</a:t>
            </a:r>
            <a:endParaRPr lang="es-MX"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300038"/>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V</a:t>
            </a:r>
            <a:endParaRPr lang="es-MX" dirty="0"/>
          </a:p>
        </p:txBody>
      </p:sp>
      <p:sp>
        <p:nvSpPr>
          <p:cNvPr id="83970" name="2 Marcador de contenido"/>
          <p:cNvSpPr>
            <a:spLocks noGrp="1"/>
          </p:cNvSpPr>
          <p:nvPr>
            <p:ph idx="1"/>
          </p:nvPr>
        </p:nvSpPr>
        <p:spPr>
          <a:xfrm>
            <a:off x="285750" y="1609725"/>
            <a:ext cx="8643938" cy="3962400"/>
          </a:xfrm>
        </p:spPr>
        <p:txBody>
          <a:bodyPr/>
          <a:lstStyle/>
          <a:p>
            <a:pPr eaLnBrk="1" hangingPunct="1"/>
            <a:r>
              <a:rPr lang="en-US" sz="2000" smtClean="0"/>
              <a:t>Remarks</a:t>
            </a:r>
            <a:endParaRPr lang="es-MX" sz="2000" smtClean="0"/>
          </a:p>
          <a:p>
            <a:pPr eaLnBrk="1" hangingPunct="1">
              <a:buFontTx/>
              <a:buNone/>
            </a:pPr>
            <a:endParaRPr lang="es-MX" sz="2000" smtClean="0"/>
          </a:p>
          <a:p>
            <a:pPr eaLnBrk="1" hangingPunct="1"/>
            <a:r>
              <a:rPr lang="en-US" sz="2000" smtClean="0"/>
              <a:t>bwidth is not optional. If the user does not provide it the program halts and displays an error message on screen.</a:t>
            </a:r>
            <a:endParaRPr lang="es-MX" sz="2000" smtClean="0"/>
          </a:p>
          <a:p>
            <a:pPr eaLnBrk="1" hangingPunct="1">
              <a:buFontTx/>
              <a:buNone/>
            </a:pPr>
            <a:endParaRPr lang="es-MX" sz="2000" smtClean="0"/>
          </a:p>
          <a:p>
            <a:pPr eaLnBrk="1" hangingPunct="1"/>
            <a:r>
              <a:rPr lang="en-US" sz="2000" smtClean="0"/>
              <a:t>varwiker estimates densities using a Gaussian kernel with fixed window, then uses these estimates to determine local weights inversely proportional to the preliminary density estimate.  These local weights are used to adjust the window width so that it is narrower at high densities (retaining detail) and wider where density is low (eliminating noise). Because this implementation requires the calculation of local weights for each individual observation based on a preliminary density estimation, the time required is proportional to _N. Please be patient.</a:t>
            </a:r>
            <a:endParaRPr lang="es-MX"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357188"/>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Va</a:t>
            </a:r>
            <a:endParaRPr lang="en-US" dirty="0"/>
          </a:p>
        </p:txBody>
      </p:sp>
      <p:pic>
        <p:nvPicPr>
          <p:cNvPr id="86018" name="Picture 6" descr="Escanear0015"/>
          <p:cNvPicPr>
            <a:picLocks noGrp="1" noChangeAspect="1" noChangeArrowheads="1"/>
          </p:cNvPicPr>
          <p:nvPr>
            <p:ph idx="1"/>
          </p:nvPr>
        </p:nvPicPr>
        <p:blipFill>
          <a:blip r:embed="rId3"/>
          <a:srcRect/>
          <a:stretch>
            <a:fillRect/>
          </a:stretch>
        </p:blipFill>
        <p:spPr>
          <a:xfrm>
            <a:off x="642938" y="1597025"/>
            <a:ext cx="7775575" cy="47371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86375" y="1285875"/>
            <a:ext cx="3714750" cy="299085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VI</a:t>
            </a:r>
            <a:br>
              <a:rPr lang="es-MX" b="1" dirty="0" smtClean="0">
                <a:effectLst>
                  <a:outerShdw blurRad="38100" dist="38100" dir="2700000" algn="tl">
                    <a:srgbClr val="000000"/>
                  </a:outerShdw>
                </a:effectLst>
                <a:latin typeface="Bookman Old Style" pitchFamily="18" charset="0"/>
              </a:rPr>
            </a:br>
            <a:r>
              <a:rPr lang="es-MX" b="1" dirty="0" smtClean="0">
                <a:effectLst>
                  <a:outerShdw blurRad="38100" dist="38100" dir="2700000" algn="tl">
                    <a:srgbClr val="000000"/>
                  </a:outerShdw>
                </a:effectLst>
                <a:latin typeface="Bookman Old Style" pitchFamily="18" charset="0"/>
              </a:rPr>
              <a:t/>
            </a:r>
            <a:br>
              <a:rPr lang="es-MX"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use </a:t>
            </a:r>
            <a:r>
              <a:rPr lang="es-MX" sz="2000" b="1" dirty="0" err="1" smtClean="0">
                <a:effectLst>
                  <a:outerShdw blurRad="38100" dist="38100" dir="2700000" algn="tl">
                    <a:srgbClr val="000000"/>
                  </a:outerShdw>
                </a:effectLst>
                <a:latin typeface="Bookman Old Style" pitchFamily="18" charset="0"/>
              </a:rPr>
              <a:t>catfein</a:t>
            </a:r>
            <a:r>
              <a:rPr lang="es-MX" b="1" dirty="0" smtClean="0">
                <a:effectLst>
                  <a:outerShdw blurRad="38100" dist="38100" dir="2700000" algn="tl">
                    <a:srgbClr val="000000"/>
                  </a:outerShdw>
                </a:effectLst>
                <a:latin typeface="Bookman Old Style" pitchFamily="18" charset="0"/>
              </a:rPr>
              <a:t/>
            </a:r>
            <a:br>
              <a:rPr lang="es-MX"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t>
            </a:r>
            <a:r>
              <a:rPr lang="es-MX" sz="2000" b="1" dirty="0" err="1" smtClean="0">
                <a:effectLst>
                  <a:outerShdw blurRad="38100" dist="38100" dir="2700000" algn="tl">
                    <a:srgbClr val="000000"/>
                  </a:outerShdw>
                </a:effectLst>
                <a:latin typeface="Bookman Old Style" pitchFamily="18" charset="0"/>
              </a:rPr>
              <a:t>warpdenm</a:t>
            </a:r>
            <a:r>
              <a:rPr lang="es-MX" sz="2000" b="1" dirty="0" smtClean="0">
                <a:effectLst>
                  <a:outerShdw blurRad="38100" dist="38100" dir="2700000" algn="tl">
                    <a:srgbClr val="000000"/>
                  </a:outerShdw>
                </a:effectLst>
                <a:latin typeface="Bookman Old Style" pitchFamily="18" charset="0"/>
              </a:rPr>
              <a:t> </a:t>
            </a:r>
            <a:r>
              <a:rPr lang="es-MX" sz="2000" b="1" dirty="0" err="1" smtClean="0">
                <a:effectLst>
                  <a:outerShdw blurRad="38100" dist="38100" dir="2700000" algn="tl">
                    <a:srgbClr val="000000"/>
                  </a:outerShdw>
                </a:effectLst>
                <a:latin typeface="Bookman Old Style" pitchFamily="18" charset="0"/>
              </a:rPr>
              <a:t>blfemin</a:t>
            </a:r>
            <a:r>
              <a:rPr lang="es-MX" sz="2000" b="1" dirty="0" smtClean="0">
                <a:effectLst>
                  <a:outerShdw blurRad="38100" dist="38100" dir="2700000" algn="tl">
                    <a:srgbClr val="000000"/>
                  </a:outerShdw>
                </a:effectLst>
                <a:latin typeface="Bookman Old Style" pitchFamily="18" charset="0"/>
              </a:rPr>
              <a:t> , b(3.9) m(10) k(6) </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t>
            </a:r>
            <a:r>
              <a:rPr lang="es-MX" sz="2000" b="1" dirty="0" err="1" smtClean="0">
                <a:effectLst>
                  <a:outerShdw blurRad="38100" dist="38100" dir="2700000" algn="tl">
                    <a:srgbClr val="000000"/>
                  </a:outerShdw>
                </a:effectLst>
                <a:latin typeface="Bookman Old Style" pitchFamily="18" charset="0"/>
              </a:rPr>
              <a:t>varwiker</a:t>
            </a:r>
            <a:r>
              <a:rPr lang="es-MX" sz="2000" b="1" dirty="0" smtClean="0">
                <a:effectLst>
                  <a:outerShdw blurRad="38100" dist="38100" dir="2700000" algn="tl">
                    <a:srgbClr val="000000"/>
                  </a:outerShdw>
                </a:effectLst>
                <a:latin typeface="Bookman Old Style" pitchFamily="18" charset="0"/>
              </a:rPr>
              <a:t> </a:t>
            </a:r>
            <a:r>
              <a:rPr lang="es-MX" sz="2000" b="1" dirty="0" err="1" smtClean="0">
                <a:effectLst>
                  <a:outerShdw blurRad="38100" dist="38100" dir="2700000" algn="tl">
                    <a:srgbClr val="000000"/>
                  </a:outerShdw>
                </a:effectLst>
                <a:latin typeface="Bookman Old Style" pitchFamily="18" charset="0"/>
              </a:rPr>
              <a:t>blfemin</a:t>
            </a:r>
            <a:r>
              <a:rPr lang="es-MX" sz="2000" b="1" dirty="0" smtClean="0">
                <a:effectLst>
                  <a:outerShdw blurRad="38100" dist="38100" dir="2700000" algn="tl">
                    <a:srgbClr val="000000"/>
                  </a:outerShdw>
                </a:effectLst>
                <a:latin typeface="Bookman Old Style" pitchFamily="18" charset="0"/>
              </a:rPr>
              <a:t>, b(3.9) </a:t>
            </a:r>
            <a:endParaRPr lang="es-MX" sz="2000" dirty="0"/>
          </a:p>
        </p:txBody>
      </p:sp>
      <p:pic>
        <p:nvPicPr>
          <p:cNvPr id="88066" name="Picture 2"/>
          <p:cNvPicPr>
            <a:picLocks noChangeAspect="1" noChangeArrowheads="1"/>
          </p:cNvPicPr>
          <p:nvPr/>
        </p:nvPicPr>
        <p:blipFill>
          <a:blip r:embed="rId3"/>
          <a:srcRect/>
          <a:stretch>
            <a:fillRect/>
          </a:stretch>
        </p:blipFill>
        <p:spPr bwMode="auto">
          <a:xfrm>
            <a:off x="285750" y="142875"/>
            <a:ext cx="4857750" cy="3240088"/>
          </a:xfrm>
          <a:prstGeom prst="rect">
            <a:avLst/>
          </a:prstGeom>
          <a:noFill/>
          <a:ln w="9525">
            <a:noFill/>
            <a:miter lim="800000"/>
            <a:headEnd/>
            <a:tailEnd/>
          </a:ln>
        </p:spPr>
      </p:pic>
      <p:pic>
        <p:nvPicPr>
          <p:cNvPr id="88067" name="Picture 3"/>
          <p:cNvPicPr>
            <a:picLocks noChangeAspect="1" noChangeArrowheads="1"/>
          </p:cNvPicPr>
          <p:nvPr/>
        </p:nvPicPr>
        <p:blipFill>
          <a:blip r:embed="rId4"/>
          <a:srcRect/>
          <a:stretch>
            <a:fillRect/>
          </a:stretch>
        </p:blipFill>
        <p:spPr bwMode="auto">
          <a:xfrm>
            <a:off x="285750" y="3429000"/>
            <a:ext cx="4857750"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57813" y="1295400"/>
            <a:ext cx="3557587" cy="4633913"/>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varwiker</a:t>
            </a:r>
            <a:r>
              <a:rPr lang="es-MX" b="1" dirty="0" smtClean="0">
                <a:effectLst>
                  <a:outerShdw blurRad="38100" dist="38100" dir="2700000" algn="tl">
                    <a:srgbClr val="000000"/>
                  </a:outerShdw>
                </a:effectLst>
                <a:latin typeface="Bookman Old Style" pitchFamily="18" charset="0"/>
              </a:rPr>
              <a:t> VII</a:t>
            </a:r>
            <a:br>
              <a:rPr lang="es-MX" b="1" dirty="0" smtClean="0">
                <a:effectLst>
                  <a:outerShdw blurRad="38100" dist="38100" dir="2700000" algn="tl">
                    <a:srgbClr val="000000"/>
                  </a:outerShdw>
                </a:effectLst>
                <a:latin typeface="Bookman Old Style" pitchFamily="18" charset="0"/>
              </a:rPr>
            </a:br>
            <a:r>
              <a:rPr lang="es-MX" b="1" dirty="0" smtClean="0">
                <a:effectLst>
                  <a:outerShdw blurRad="38100" dist="38100" dir="2700000" algn="tl">
                    <a:srgbClr val="000000"/>
                  </a:outerShdw>
                </a:effectLst>
                <a:latin typeface="Bookman Old Style" pitchFamily="18" charset="0"/>
              </a:rPr>
              <a:t/>
            </a:r>
            <a:br>
              <a:rPr lang="es-MX"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t>
            </a:r>
            <a:r>
              <a:rPr lang="es-MX" sz="2000" b="1" dirty="0" err="1" smtClean="0">
                <a:effectLst>
                  <a:outerShdw blurRad="38100" dist="38100" dir="2700000" algn="tl">
                    <a:srgbClr val="000000"/>
                  </a:outerShdw>
                </a:effectLst>
                <a:latin typeface="Bookman Old Style" pitchFamily="18" charset="0"/>
              </a:rPr>
              <a:t>varwiker</a:t>
            </a:r>
            <a:r>
              <a:rPr lang="es-MX" sz="2000" b="1" dirty="0" smtClean="0">
                <a:effectLst>
                  <a:outerShdw blurRad="38100" dist="38100" dir="2700000" algn="tl">
                    <a:srgbClr val="000000"/>
                  </a:outerShdw>
                </a:effectLst>
                <a:latin typeface="Bookman Old Style" pitchFamily="18" charset="0"/>
              </a:rPr>
              <a:t> </a:t>
            </a:r>
            <a:r>
              <a:rPr lang="es-MX" sz="2000" b="1" dirty="0" err="1" smtClean="0">
                <a:effectLst>
                  <a:outerShdw blurRad="38100" dist="38100" dir="2700000" algn="tl">
                    <a:srgbClr val="000000"/>
                  </a:outerShdw>
                </a:effectLst>
                <a:latin typeface="Bookman Old Style" pitchFamily="18" charset="0"/>
              </a:rPr>
              <a:t>blfemin</a:t>
            </a:r>
            <a:r>
              <a:rPr lang="es-MX" sz="2000" b="1" dirty="0" smtClean="0">
                <a:effectLst>
                  <a:outerShdw blurRad="38100" dist="38100" dir="2700000" algn="tl">
                    <a:srgbClr val="000000"/>
                  </a:outerShdw>
                </a:effectLst>
                <a:latin typeface="Bookman Old Style" pitchFamily="18" charset="0"/>
              </a:rPr>
              <a:t>, b(3.9)</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a:r>
            <a:br>
              <a:rPr lang="es-MX" sz="2000" b="1" dirty="0" smtClean="0">
                <a:effectLst>
                  <a:outerShdw blurRad="38100" dist="38100" dir="2700000" algn="tl">
                    <a:srgbClr val="000000"/>
                  </a:outerShdw>
                </a:effectLst>
                <a:latin typeface="Bookman Old Style" pitchFamily="18" charset="0"/>
              </a:rPr>
            </a:br>
            <a:r>
              <a:rPr lang="es-MX" sz="2000" b="1" dirty="0" smtClean="0">
                <a:effectLst>
                  <a:outerShdw blurRad="38100" dist="38100" dir="2700000" algn="tl">
                    <a:srgbClr val="000000"/>
                  </a:outerShdw>
                </a:effectLst>
                <a:latin typeface="Bookman Old Style" pitchFamily="18" charset="0"/>
              </a:rPr>
              <a:t>. varwike2 </a:t>
            </a:r>
            <a:r>
              <a:rPr lang="es-MX" sz="2000" b="1" dirty="0" err="1" smtClean="0">
                <a:effectLst>
                  <a:outerShdw blurRad="38100" dist="38100" dir="2700000" algn="tl">
                    <a:srgbClr val="000000"/>
                  </a:outerShdw>
                </a:effectLst>
                <a:latin typeface="Bookman Old Style" pitchFamily="18" charset="0"/>
              </a:rPr>
              <a:t>blfemin</a:t>
            </a:r>
            <a:r>
              <a:rPr lang="es-MX" sz="2000" b="1" dirty="0" smtClean="0">
                <a:effectLst>
                  <a:outerShdw blurRad="38100" dist="38100" dir="2700000" algn="tl">
                    <a:srgbClr val="000000"/>
                  </a:outerShdw>
                </a:effectLst>
                <a:latin typeface="Bookman Old Style" pitchFamily="18" charset="0"/>
              </a:rPr>
              <a:t>, b(3.9) </a:t>
            </a:r>
            <a:r>
              <a:rPr lang="es-MX" sz="2000" b="1" dirty="0" err="1" smtClean="0">
                <a:effectLst>
                  <a:outerShdw blurRad="38100" dist="38100" dir="2700000" algn="tl">
                    <a:srgbClr val="000000"/>
                  </a:outerShdw>
                </a:effectLst>
                <a:latin typeface="Bookman Old Style" pitchFamily="18" charset="0"/>
              </a:rPr>
              <a:t>np</a:t>
            </a:r>
            <a:r>
              <a:rPr lang="es-MX" sz="2000" b="1" dirty="0" smtClean="0">
                <a:effectLst>
                  <a:outerShdw blurRad="38100" dist="38100" dir="2700000" algn="tl">
                    <a:srgbClr val="000000"/>
                  </a:outerShdw>
                </a:effectLst>
                <a:latin typeface="Bookman Old Style" pitchFamily="18" charset="0"/>
              </a:rPr>
              <a:t>(100) </a:t>
            </a:r>
            <a:endParaRPr lang="es-MX" sz="2000" dirty="0"/>
          </a:p>
        </p:txBody>
      </p:sp>
      <p:pic>
        <p:nvPicPr>
          <p:cNvPr id="90114" name="Picture 2"/>
          <p:cNvPicPr>
            <a:picLocks noChangeAspect="1" noChangeArrowheads="1"/>
          </p:cNvPicPr>
          <p:nvPr/>
        </p:nvPicPr>
        <p:blipFill>
          <a:blip r:embed="rId3"/>
          <a:srcRect/>
          <a:stretch>
            <a:fillRect/>
          </a:stretch>
        </p:blipFill>
        <p:spPr bwMode="auto">
          <a:xfrm>
            <a:off x="214313" y="3475038"/>
            <a:ext cx="4857750" cy="3240087"/>
          </a:xfrm>
          <a:prstGeom prst="rect">
            <a:avLst/>
          </a:prstGeom>
          <a:noFill/>
          <a:ln w="9525">
            <a:noFill/>
            <a:miter lim="800000"/>
            <a:headEnd/>
            <a:tailEnd/>
          </a:ln>
        </p:spPr>
      </p:pic>
      <p:pic>
        <p:nvPicPr>
          <p:cNvPr id="90115" name="Picture 3"/>
          <p:cNvPicPr>
            <a:picLocks noChangeAspect="1" noChangeArrowheads="1"/>
          </p:cNvPicPr>
          <p:nvPr/>
        </p:nvPicPr>
        <p:blipFill>
          <a:blip r:embed="rId4"/>
          <a:srcRect/>
          <a:stretch>
            <a:fillRect/>
          </a:stretch>
        </p:blipFill>
        <p:spPr bwMode="auto">
          <a:xfrm>
            <a:off x="214313" y="214313"/>
            <a:ext cx="4857750" cy="32400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75" y="285750"/>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Critical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bandwidths</a:t>
            </a:r>
            <a:r>
              <a:rPr lang="es-MX" b="1" dirty="0" smtClean="0">
                <a:effectLst>
                  <a:outerShdw blurRad="38100" dist="38100" dir="2700000" algn="tl">
                    <a:srgbClr val="000000"/>
                  </a:outerShdw>
                </a:effectLst>
                <a:latin typeface="Bookman Old Style" pitchFamily="18" charset="0"/>
              </a:rPr>
              <a:t> I</a:t>
            </a:r>
          </a:p>
        </p:txBody>
      </p:sp>
      <p:sp>
        <p:nvSpPr>
          <p:cNvPr id="92162" name="2 Marcador de contenido"/>
          <p:cNvSpPr>
            <a:spLocks noGrp="1"/>
          </p:cNvSpPr>
          <p:nvPr>
            <p:ph idx="1"/>
          </p:nvPr>
        </p:nvSpPr>
        <p:spPr>
          <a:xfrm>
            <a:off x="500063" y="1428750"/>
            <a:ext cx="8215312" cy="3962400"/>
          </a:xfrm>
        </p:spPr>
        <p:txBody>
          <a:bodyPr/>
          <a:lstStyle/>
          <a:p>
            <a:pPr eaLnBrk="1" hangingPunct="1"/>
            <a:r>
              <a:rPr lang="en-US" smtClean="0"/>
              <a:t>In nonparametric assessment of multimodality by the smoothed bootstrap method proposed by Silverman (1981) is the precise determination of the last bandwidth value compatible with the hypothesis for a given number of modes (the critical bandwidth). </a:t>
            </a:r>
          </a:p>
          <a:p>
            <a:pPr eaLnBrk="1" hangingPunct="1"/>
            <a:endParaRPr lang="en-US" smtClean="0"/>
          </a:p>
          <a:p>
            <a:pPr eaLnBrk="1" hangingPunct="1"/>
            <a:r>
              <a:rPr lang="en-US" smtClean="0"/>
              <a:t>If this value is not precisely specified, the results of the test may not be correct. </a:t>
            </a:r>
            <a:endParaRPr lang="es-MX"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228600"/>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Critical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bandwidths</a:t>
            </a:r>
            <a:r>
              <a:rPr lang="es-MX" b="1" dirty="0" smtClean="0">
                <a:effectLst>
                  <a:outerShdw blurRad="38100" dist="38100" dir="2700000" algn="tl">
                    <a:srgbClr val="000000"/>
                  </a:outerShdw>
                </a:effectLst>
                <a:latin typeface="Bookman Old Style" pitchFamily="18" charset="0"/>
              </a:rPr>
              <a:t> II</a:t>
            </a:r>
            <a:endParaRPr lang="es-MX" dirty="0"/>
          </a:p>
        </p:txBody>
      </p:sp>
      <p:sp>
        <p:nvSpPr>
          <p:cNvPr id="94210" name="2 Marcador de contenido"/>
          <p:cNvSpPr>
            <a:spLocks noGrp="1"/>
          </p:cNvSpPr>
          <p:nvPr>
            <p:ph idx="1"/>
          </p:nvPr>
        </p:nvSpPr>
        <p:spPr>
          <a:xfrm>
            <a:off x="357188" y="1285875"/>
            <a:ext cx="8501062" cy="3962400"/>
          </a:xfrm>
        </p:spPr>
        <p:txBody>
          <a:bodyPr/>
          <a:lstStyle/>
          <a:p>
            <a:pPr eaLnBrk="1" hangingPunct="1"/>
            <a:r>
              <a:rPr lang="en-US" sz="2800" smtClean="0"/>
              <a:t>Usually a simple binary search procedure can be used to find the  critical bandwidths in practice (Silverman, 1986). </a:t>
            </a:r>
          </a:p>
          <a:p>
            <a:pPr eaLnBrk="1" hangingPunct="1"/>
            <a:r>
              <a:rPr lang="en-US" sz="2800" smtClean="0"/>
              <a:t>But our experience (with our algorithms) has shown that sometimes it is necessary to test for the number of modes a large collection of kde’s with gradually varying bandwidths. </a:t>
            </a:r>
          </a:p>
          <a:p>
            <a:pPr eaLnBrk="1" hangingPunct="1"/>
            <a:r>
              <a:rPr lang="en-US" sz="2800" smtClean="0"/>
              <a:t>This task may become monotone and time consuming even with the help of the Stata edition  keys (as PageUp) which permit to repeat the commands and to change only the required parts.</a:t>
            </a:r>
            <a:endParaRPr lang="es-MX"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200" y="7143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I</a:t>
            </a:r>
            <a:endParaRPr lang="es-MX" dirty="0"/>
          </a:p>
        </p:txBody>
      </p:sp>
      <p:sp>
        <p:nvSpPr>
          <p:cNvPr id="22530" name="2 Marcador de contenido"/>
          <p:cNvSpPr>
            <a:spLocks noGrp="1"/>
          </p:cNvSpPr>
          <p:nvPr>
            <p:ph idx="1"/>
          </p:nvPr>
        </p:nvSpPr>
        <p:spPr>
          <a:xfrm>
            <a:off x="357188" y="2286000"/>
            <a:ext cx="8358187" cy="3962400"/>
          </a:xfrm>
        </p:spPr>
        <p:txBody>
          <a:bodyPr/>
          <a:lstStyle/>
          <a:p>
            <a:pPr eaLnBrk="1" hangingPunct="1">
              <a:buFontTx/>
              <a:buNone/>
            </a:pPr>
            <a:r>
              <a:rPr lang="es-MX" smtClean="0"/>
              <a:t>Density traces were presented in:</a:t>
            </a:r>
          </a:p>
          <a:p>
            <a:pPr eaLnBrk="1" hangingPunct="1">
              <a:buFontTx/>
              <a:buNone/>
            </a:pPr>
            <a:endParaRPr lang="es-MX" smtClean="0"/>
          </a:p>
          <a:p>
            <a:pPr eaLnBrk="1" hangingPunct="1"/>
            <a:r>
              <a:rPr lang="es-MX" smtClean="0"/>
              <a:t>Chambers, J.M., W.S. Cleveland, B. Kleiner and P.A. Tukey (1983)      Graphical Methods for Data Analysis. Wadsworth &amp; Brooks/Cole,   Chap. 2: 9-46.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4863" y="1428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Critical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bandwidths</a:t>
            </a:r>
            <a:r>
              <a:rPr lang="es-MX" b="1" dirty="0" smtClean="0">
                <a:effectLst>
                  <a:outerShdw blurRad="38100" dist="38100" dir="2700000" algn="tl">
                    <a:srgbClr val="000000"/>
                  </a:outerShdw>
                </a:effectLst>
                <a:latin typeface="Bookman Old Style" pitchFamily="18" charset="0"/>
              </a:rPr>
              <a:t> III</a:t>
            </a:r>
            <a:endParaRPr lang="es-MX" dirty="0"/>
          </a:p>
        </p:txBody>
      </p:sp>
      <p:sp>
        <p:nvSpPr>
          <p:cNvPr id="96258" name="2 Marcador de contenido"/>
          <p:cNvSpPr>
            <a:spLocks noGrp="1"/>
          </p:cNvSpPr>
          <p:nvPr>
            <p:ph idx="1"/>
          </p:nvPr>
        </p:nvSpPr>
        <p:spPr>
          <a:xfrm>
            <a:off x="357188" y="1252538"/>
            <a:ext cx="8501062" cy="3962400"/>
          </a:xfrm>
        </p:spPr>
        <p:txBody>
          <a:bodyPr/>
          <a:lstStyle/>
          <a:p>
            <a:pPr eaLnBrk="1" hangingPunct="1"/>
            <a:r>
              <a:rPr lang="en-US" sz="2600" smtClean="0"/>
              <a:t>This was the main motivation to write the critiband.ado file. This program repeats the kde calculation with a series of specified bandwidth values, counts the number of modes and reports the results.</a:t>
            </a:r>
            <a:endParaRPr lang="es-MX" sz="2600" smtClean="0"/>
          </a:p>
          <a:p>
            <a:pPr eaLnBrk="1" hangingPunct="1"/>
            <a:r>
              <a:rPr lang="en-US" sz="2600" smtClean="0"/>
              <a:t>As critiband.ado is essentially a loop for the warpdenm.ado program, shares almost all the options for the kde (warpdenm.ado) files and requires almost the same input. </a:t>
            </a:r>
          </a:p>
          <a:p>
            <a:pPr eaLnBrk="1" hangingPunct="1"/>
            <a:r>
              <a:rPr lang="en-US" sz="2600" smtClean="0"/>
              <a:t>It is important to note that in the search of critical bandwidths, we have found that a number of 30 or 40 shifted histograms is necessary to give reliable results. </a:t>
            </a:r>
            <a:endParaRPr lang="es-MX" sz="2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357188"/>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Critical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bandwidths</a:t>
            </a:r>
            <a:r>
              <a:rPr lang="es-MX" b="1" dirty="0" smtClean="0">
                <a:effectLst>
                  <a:outerShdw blurRad="38100" dist="38100" dir="2700000" algn="tl">
                    <a:srgbClr val="000000"/>
                  </a:outerShdw>
                </a:effectLst>
                <a:latin typeface="Bookman Old Style" pitchFamily="18" charset="0"/>
              </a:rPr>
              <a:t> IV</a:t>
            </a:r>
            <a:endParaRPr lang="en-US" dirty="0"/>
          </a:p>
        </p:txBody>
      </p:sp>
      <p:sp>
        <p:nvSpPr>
          <p:cNvPr id="98306" name="3 Rectángulo"/>
          <p:cNvSpPr>
            <a:spLocks noChangeArrowheads="1"/>
          </p:cNvSpPr>
          <p:nvPr/>
        </p:nvSpPr>
        <p:spPr bwMode="auto">
          <a:xfrm>
            <a:off x="285750" y="1500188"/>
            <a:ext cx="8572500" cy="4770437"/>
          </a:xfrm>
          <a:prstGeom prst="rect">
            <a:avLst/>
          </a:prstGeom>
          <a:noFill/>
          <a:ln w="9525">
            <a:noFill/>
            <a:miter lim="800000"/>
            <a:headEnd/>
            <a:tailEnd/>
          </a:ln>
        </p:spPr>
        <p:txBody>
          <a:bodyPr>
            <a:spAutoFit/>
          </a:bodyPr>
          <a:lstStyle/>
          <a:p>
            <a:pPr eaLnBrk="0" hangingPunct="0"/>
            <a:r>
              <a:rPr lang="en-US" sz="1600">
                <a:latin typeface="Courier New" pitchFamily="49" charset="0"/>
                <a:cs typeface="Courier New" pitchFamily="49" charset="0"/>
              </a:rPr>
              <a:t>. critiband bodlen, bwh(23.5) bwl(23.1) st(.01) m(40)</a:t>
            </a:r>
          </a:p>
          <a:p>
            <a:pPr eaLnBrk="0" hangingPunct="0"/>
            <a:r>
              <a:rPr lang="en-US" sz="1600">
                <a:latin typeface="Courier New" pitchFamily="49" charset="0"/>
                <a:cs typeface="Courier New" pitchFamily="49" charset="0"/>
              </a:rPr>
              <a:t>Estimation number = 1        Bandwidth = 23.5    Number of modes = 1</a:t>
            </a:r>
          </a:p>
          <a:p>
            <a:pPr eaLnBrk="0" hangingPunct="0"/>
            <a:r>
              <a:rPr lang="en-US" sz="1600">
                <a:latin typeface="Courier New" pitchFamily="49" charset="0"/>
                <a:cs typeface="Courier New" pitchFamily="49" charset="0"/>
              </a:rPr>
              <a:t>Estimation number = 2        Bandwidth = 23.49   Number of modes = 1</a:t>
            </a:r>
          </a:p>
          <a:p>
            <a:pPr eaLnBrk="0" hangingPunct="0"/>
            <a:r>
              <a:rPr lang="en-US" sz="1600">
                <a:latin typeface="Courier New" pitchFamily="49" charset="0"/>
                <a:cs typeface="Courier New" pitchFamily="49" charset="0"/>
              </a:rPr>
              <a:t>Estimation number = 3        Bandwidth = 23.48   Number of modes = 1</a:t>
            </a:r>
          </a:p>
          <a:p>
            <a:pPr eaLnBrk="0" hangingPunct="0"/>
            <a:r>
              <a:rPr lang="en-US" sz="1600">
                <a:solidFill>
                  <a:srgbClr val="92D050"/>
                </a:solidFill>
                <a:latin typeface="Courier New" pitchFamily="49" charset="0"/>
                <a:cs typeface="Courier New" pitchFamily="49" charset="0"/>
              </a:rPr>
              <a:t>Estimation number = 4        Bandwidth = 23.47   Number of modes = 1</a:t>
            </a:r>
          </a:p>
          <a:p>
            <a:pPr eaLnBrk="0" hangingPunct="0"/>
            <a:r>
              <a:rPr lang="en-US" sz="1600">
                <a:latin typeface="Courier New" pitchFamily="49" charset="0"/>
                <a:cs typeface="Courier New" pitchFamily="49" charset="0"/>
              </a:rPr>
              <a:t>Estimation number = 5        Bandwidth = 23.46   Number of modes = 2</a:t>
            </a:r>
          </a:p>
          <a:p>
            <a:pPr eaLnBrk="0" hangingPunct="0"/>
            <a:r>
              <a:rPr lang="en-US" sz="1600">
                <a:latin typeface="Courier New" pitchFamily="49" charset="0"/>
                <a:cs typeface="Courier New" pitchFamily="49" charset="0"/>
              </a:rPr>
              <a:t>Estimation number = 6        Bandwidth = 23.45   Number of modes = 1</a:t>
            </a:r>
          </a:p>
          <a:p>
            <a:pPr eaLnBrk="0" hangingPunct="0"/>
            <a:r>
              <a:rPr lang="en-US" sz="1600">
                <a:latin typeface="Courier New" pitchFamily="49" charset="0"/>
                <a:cs typeface="Courier New" pitchFamily="49" charset="0"/>
              </a:rPr>
              <a:t>Estimation number = 7        Bandwidth = 23.44   Number of modes = 1</a:t>
            </a:r>
          </a:p>
          <a:p>
            <a:pPr eaLnBrk="0" hangingPunct="0"/>
            <a:r>
              <a:rPr lang="en-US" sz="1600">
                <a:solidFill>
                  <a:srgbClr val="92D050"/>
                </a:solidFill>
                <a:latin typeface="Courier New" pitchFamily="49" charset="0"/>
                <a:cs typeface="Courier New" pitchFamily="49" charset="0"/>
              </a:rPr>
              <a:t>Estimation number = 8        Bandwidth = 23.43   Number of modes = 1</a:t>
            </a:r>
          </a:p>
          <a:p>
            <a:pPr eaLnBrk="0" hangingPunct="0"/>
            <a:r>
              <a:rPr lang="en-US" sz="1600">
                <a:latin typeface="Courier New" pitchFamily="49" charset="0"/>
                <a:cs typeface="Courier New" pitchFamily="49" charset="0"/>
              </a:rPr>
              <a:t>Estimation number = 9        Bandwidth = 23.42   Number of modes = 2</a:t>
            </a:r>
          </a:p>
          <a:p>
            <a:pPr eaLnBrk="0" hangingPunct="0"/>
            <a:r>
              <a:rPr lang="en-US" sz="1600">
                <a:latin typeface="Courier New" pitchFamily="49" charset="0"/>
                <a:cs typeface="Courier New" pitchFamily="49" charset="0"/>
              </a:rPr>
              <a:t>Estimation number = 10       Bandwidth = 23.41   Number of modes = 1</a:t>
            </a:r>
          </a:p>
          <a:p>
            <a:pPr eaLnBrk="0" hangingPunct="0"/>
            <a:r>
              <a:rPr lang="en-US" sz="1600">
                <a:latin typeface="Courier New" pitchFamily="49" charset="0"/>
                <a:cs typeface="Courier New" pitchFamily="49" charset="0"/>
              </a:rPr>
              <a:t>Estimation number = 11       Bandwidth = 23.4    Number of modes = 1</a:t>
            </a:r>
          </a:p>
          <a:p>
            <a:pPr eaLnBrk="0" hangingPunct="0"/>
            <a:r>
              <a:rPr lang="en-US" sz="1600">
                <a:latin typeface="Courier New" pitchFamily="49" charset="0"/>
                <a:cs typeface="Courier New" pitchFamily="49" charset="0"/>
              </a:rPr>
              <a:t>Estimation number = 12       Bandwidth = 23.39   Number of modes = 1</a:t>
            </a:r>
          </a:p>
          <a:p>
            <a:pPr eaLnBrk="0" hangingPunct="0"/>
            <a:r>
              <a:rPr lang="en-US" sz="1600">
                <a:latin typeface="Courier New" pitchFamily="49" charset="0"/>
                <a:cs typeface="Courier New" pitchFamily="49" charset="0"/>
              </a:rPr>
              <a:t>Estimation number = 13       Bandwidth = 23.38   Number of modes = 1</a:t>
            </a:r>
          </a:p>
          <a:p>
            <a:pPr eaLnBrk="0" hangingPunct="0"/>
            <a:r>
              <a:rPr lang="en-US" sz="1600">
                <a:latin typeface="Courier New" pitchFamily="49" charset="0"/>
                <a:cs typeface="Courier New" pitchFamily="49" charset="0"/>
              </a:rPr>
              <a:t>Estimation number = 14       Bandwidth = 23.37   Number of modes = 1</a:t>
            </a:r>
          </a:p>
          <a:p>
            <a:pPr eaLnBrk="0" hangingPunct="0"/>
            <a:r>
              <a:rPr lang="en-US" sz="1600" b="1">
                <a:solidFill>
                  <a:srgbClr val="FF0000"/>
                </a:solidFill>
                <a:latin typeface="Courier New" pitchFamily="49" charset="0"/>
                <a:cs typeface="Courier New" pitchFamily="49" charset="0"/>
              </a:rPr>
              <a:t>Estimation number = 15       Bandwidth = 23.36   Number of modes = 1</a:t>
            </a:r>
          </a:p>
          <a:p>
            <a:pPr eaLnBrk="0" hangingPunct="0"/>
            <a:r>
              <a:rPr lang="en-US" sz="1600">
                <a:latin typeface="Courier New" pitchFamily="49" charset="0"/>
                <a:cs typeface="Courier New" pitchFamily="49" charset="0"/>
              </a:rPr>
              <a:t>Estimation number = 16       Bandwidth = 23.35   Number of modes = 2</a:t>
            </a:r>
          </a:p>
          <a:p>
            <a:pPr eaLnBrk="0" hangingPunct="0"/>
            <a:r>
              <a:rPr lang="en-US" sz="1600">
                <a:latin typeface="Courier New" pitchFamily="49" charset="0"/>
                <a:cs typeface="Courier New" pitchFamily="49" charset="0"/>
              </a:rPr>
              <a:t>Estimation number = 17       Bandwidth = 23.34   Number of modes = 2</a:t>
            </a:r>
          </a:p>
          <a:p>
            <a:pPr eaLnBrk="0" hangingPunct="0"/>
            <a:r>
              <a:rPr lang="en-US" sz="1600">
                <a:latin typeface="Courier New" pitchFamily="49" charset="0"/>
                <a:cs typeface="Courier New" pitchFamily="49" charset="0"/>
              </a:rPr>
              <a:t>Estimation number = 18       Bandwidth = 23.33   Number of modes = 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142875"/>
            <a:ext cx="7696200" cy="771525"/>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Critical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bandwidths</a:t>
            </a:r>
            <a:r>
              <a:rPr lang="es-MX" b="1" dirty="0" smtClean="0">
                <a:effectLst>
                  <a:outerShdw blurRad="38100" dist="38100" dir="2700000" algn="tl">
                    <a:srgbClr val="000000"/>
                  </a:outerShdw>
                </a:effectLst>
                <a:latin typeface="Bookman Old Style" pitchFamily="18" charset="0"/>
              </a:rPr>
              <a:t> V</a:t>
            </a:r>
            <a:endParaRPr lang="en-US" dirty="0"/>
          </a:p>
        </p:txBody>
      </p:sp>
      <p:sp>
        <p:nvSpPr>
          <p:cNvPr id="100354" name="3 Rectángulo"/>
          <p:cNvSpPr>
            <a:spLocks noChangeArrowheads="1"/>
          </p:cNvSpPr>
          <p:nvPr/>
        </p:nvSpPr>
        <p:spPr bwMode="auto">
          <a:xfrm>
            <a:off x="428625" y="877888"/>
            <a:ext cx="8001000" cy="5908675"/>
          </a:xfrm>
          <a:prstGeom prst="rect">
            <a:avLst/>
          </a:prstGeom>
          <a:noFill/>
          <a:ln w="9525">
            <a:noFill/>
            <a:miter lim="800000"/>
            <a:headEnd/>
            <a:tailEnd/>
          </a:ln>
        </p:spPr>
        <p:txBody>
          <a:bodyPr>
            <a:spAutoFit/>
          </a:bodyPr>
          <a:lstStyle/>
          <a:p>
            <a:pPr eaLnBrk="0" hangingPunct="0"/>
            <a:r>
              <a:rPr lang="en-US" sz="1400">
                <a:latin typeface="Courier New" pitchFamily="49" charset="0"/>
                <a:cs typeface="Courier New" pitchFamily="49" charset="0"/>
              </a:rPr>
              <a:t>. critiband bodlen, bwh(4) bwl(3.7) st(.01) m(40)</a:t>
            </a:r>
          </a:p>
          <a:p>
            <a:pPr eaLnBrk="0" hangingPunct="0"/>
            <a:r>
              <a:rPr lang="en-US" sz="1400">
                <a:latin typeface="Courier New" pitchFamily="49" charset="0"/>
                <a:cs typeface="Courier New" pitchFamily="49" charset="0"/>
              </a:rPr>
              <a:t>Estimation number = 1        Bandwidth = 4       Number of modes = 4</a:t>
            </a:r>
          </a:p>
          <a:p>
            <a:pPr eaLnBrk="0" hangingPunct="0"/>
            <a:r>
              <a:rPr lang="en-US" sz="1400">
                <a:latin typeface="Courier New" pitchFamily="49" charset="0"/>
                <a:cs typeface="Courier New" pitchFamily="49" charset="0"/>
              </a:rPr>
              <a:t>Estimation number = 2        Bandwidth = 3.99    Number of modes = 4</a:t>
            </a:r>
          </a:p>
          <a:p>
            <a:pPr eaLnBrk="0" hangingPunct="0"/>
            <a:r>
              <a:rPr lang="en-US" sz="1400">
                <a:latin typeface="Courier New" pitchFamily="49" charset="0"/>
                <a:cs typeface="Courier New" pitchFamily="49" charset="0"/>
              </a:rPr>
              <a:t>Estimation number = 3        Bandwidth = 3.98    Number of modes = 4</a:t>
            </a:r>
          </a:p>
          <a:p>
            <a:pPr eaLnBrk="0" hangingPunct="0"/>
            <a:r>
              <a:rPr lang="en-US" sz="1400">
                <a:latin typeface="Courier New" pitchFamily="49" charset="0"/>
                <a:cs typeface="Courier New" pitchFamily="49" charset="0"/>
              </a:rPr>
              <a:t>Estimation number = 4        Bandwidth = 3.97    Number of modes = 4</a:t>
            </a:r>
          </a:p>
          <a:p>
            <a:pPr eaLnBrk="0" hangingPunct="0"/>
            <a:r>
              <a:rPr lang="en-US" sz="1400">
                <a:latin typeface="Courier New" pitchFamily="49" charset="0"/>
                <a:cs typeface="Courier New" pitchFamily="49" charset="0"/>
              </a:rPr>
              <a:t>Estimation number = 5        Bandwidth = 3.96    Number of modes = 5</a:t>
            </a:r>
          </a:p>
          <a:p>
            <a:pPr eaLnBrk="0" hangingPunct="0"/>
            <a:r>
              <a:rPr lang="en-US" sz="1400">
                <a:latin typeface="Courier New" pitchFamily="49" charset="0"/>
                <a:cs typeface="Courier New" pitchFamily="49" charset="0"/>
              </a:rPr>
              <a:t>Estimation number = 6        Bandwidth = 3.95    Number of modes = 4</a:t>
            </a:r>
          </a:p>
          <a:p>
            <a:pPr eaLnBrk="0" hangingPunct="0"/>
            <a:r>
              <a:rPr lang="en-US" sz="1400">
                <a:latin typeface="Courier New" pitchFamily="49" charset="0"/>
                <a:cs typeface="Courier New" pitchFamily="49" charset="0"/>
              </a:rPr>
              <a:t>Estimation number = 7        Bandwidth = 3.94    Number of modes = 4</a:t>
            </a:r>
          </a:p>
          <a:p>
            <a:pPr eaLnBrk="0" hangingPunct="0"/>
            <a:r>
              <a:rPr lang="en-US" sz="1400">
                <a:latin typeface="Courier New" pitchFamily="49" charset="0"/>
                <a:cs typeface="Courier New" pitchFamily="49" charset="0"/>
              </a:rPr>
              <a:t>Estimation number = 8        Bandwidth = 3.93    Number of modes = 4</a:t>
            </a:r>
          </a:p>
          <a:p>
            <a:pPr eaLnBrk="0" hangingPunct="0"/>
            <a:r>
              <a:rPr lang="en-US" sz="1400">
                <a:latin typeface="Courier New" pitchFamily="49" charset="0"/>
                <a:cs typeface="Courier New" pitchFamily="49" charset="0"/>
              </a:rPr>
              <a:t>Estimation number = 9        Bandwidth = 3.92    Number of modes = 5</a:t>
            </a:r>
          </a:p>
          <a:p>
            <a:pPr eaLnBrk="0" hangingPunct="0"/>
            <a:r>
              <a:rPr lang="en-US" sz="1400">
                <a:latin typeface="Courier New" pitchFamily="49" charset="0"/>
                <a:cs typeface="Courier New" pitchFamily="49" charset="0"/>
              </a:rPr>
              <a:t>Estimation number = 10       Bandwidth = 3.91    Number of modes = 4</a:t>
            </a:r>
          </a:p>
          <a:p>
            <a:pPr eaLnBrk="0" hangingPunct="0"/>
            <a:r>
              <a:rPr lang="en-US" sz="1400">
                <a:latin typeface="Courier New" pitchFamily="49" charset="0"/>
                <a:cs typeface="Courier New" pitchFamily="49" charset="0"/>
              </a:rPr>
              <a:t>Estimation number = 11       Bandwidth = 3.9     Number of modes = 4</a:t>
            </a:r>
          </a:p>
          <a:p>
            <a:pPr eaLnBrk="0" hangingPunct="0"/>
            <a:r>
              <a:rPr lang="en-US" sz="1400">
                <a:latin typeface="Courier New" pitchFamily="49" charset="0"/>
                <a:cs typeface="Courier New" pitchFamily="49" charset="0"/>
              </a:rPr>
              <a:t>Estimation number = 12       Bandwidth = 3.89    Number of modes = 5</a:t>
            </a:r>
          </a:p>
          <a:p>
            <a:pPr eaLnBrk="0" hangingPunct="0"/>
            <a:r>
              <a:rPr lang="en-US" sz="1400">
                <a:solidFill>
                  <a:srgbClr val="92D050"/>
                </a:solidFill>
                <a:latin typeface="Courier New" pitchFamily="49" charset="0"/>
                <a:cs typeface="Courier New" pitchFamily="49" charset="0"/>
              </a:rPr>
              <a:t>Estimation number = 13       Bandwidth = 3.88    Number of modes = 4</a:t>
            </a:r>
          </a:p>
          <a:p>
            <a:pPr eaLnBrk="0" hangingPunct="0"/>
            <a:r>
              <a:rPr lang="en-US" sz="1400">
                <a:latin typeface="Courier New" pitchFamily="49" charset="0"/>
                <a:cs typeface="Courier New" pitchFamily="49" charset="0"/>
              </a:rPr>
              <a:t>Estimation number = 14       Bandwidth = 3.87    Number of modes = 5</a:t>
            </a:r>
          </a:p>
          <a:p>
            <a:pPr eaLnBrk="0" hangingPunct="0"/>
            <a:r>
              <a:rPr lang="en-US" sz="1400">
                <a:latin typeface="Courier New" pitchFamily="49" charset="0"/>
                <a:cs typeface="Courier New" pitchFamily="49" charset="0"/>
              </a:rPr>
              <a:t>Estimation number = 15       Bandwidth = 3.86    Number of modes = 5</a:t>
            </a:r>
          </a:p>
          <a:p>
            <a:pPr eaLnBrk="0" hangingPunct="0"/>
            <a:r>
              <a:rPr lang="en-US" sz="1400">
                <a:latin typeface="Courier New" pitchFamily="49" charset="0"/>
                <a:cs typeface="Courier New" pitchFamily="49" charset="0"/>
              </a:rPr>
              <a:t>Estimation number = 16       Bandwidth = 3.85    Number of modes = 5</a:t>
            </a:r>
          </a:p>
          <a:p>
            <a:pPr eaLnBrk="0" hangingPunct="0"/>
            <a:r>
              <a:rPr lang="en-US" sz="1400">
                <a:latin typeface="Courier New" pitchFamily="49" charset="0"/>
                <a:cs typeface="Courier New" pitchFamily="49" charset="0"/>
              </a:rPr>
              <a:t>Estimation number = 17       Bandwidth = 3.84    Number of modes = 5</a:t>
            </a:r>
          </a:p>
          <a:p>
            <a:pPr eaLnBrk="0" hangingPunct="0"/>
            <a:r>
              <a:rPr lang="en-US" sz="1400">
                <a:latin typeface="Courier New" pitchFamily="49" charset="0"/>
                <a:cs typeface="Courier New" pitchFamily="49" charset="0"/>
              </a:rPr>
              <a:t>Estimation number = 18       Bandwidth = 3.83    Number of modes = 5</a:t>
            </a:r>
          </a:p>
          <a:p>
            <a:pPr eaLnBrk="0" hangingPunct="0"/>
            <a:r>
              <a:rPr lang="en-US" sz="1400">
                <a:latin typeface="Courier New" pitchFamily="49" charset="0"/>
                <a:cs typeface="Courier New" pitchFamily="49" charset="0"/>
              </a:rPr>
              <a:t>Estimation number = 19       Bandwidth = 3.82    Number of modes = 5</a:t>
            </a:r>
          </a:p>
          <a:p>
            <a:pPr eaLnBrk="0" hangingPunct="0"/>
            <a:r>
              <a:rPr lang="en-US" sz="1400">
                <a:latin typeface="Courier New" pitchFamily="49" charset="0"/>
                <a:cs typeface="Courier New" pitchFamily="49" charset="0"/>
              </a:rPr>
              <a:t>Estimation number = 20       Bandwidth = 3.81    Number of modes = 5</a:t>
            </a:r>
          </a:p>
          <a:p>
            <a:pPr eaLnBrk="0" hangingPunct="0"/>
            <a:r>
              <a:rPr lang="en-US" sz="1400">
                <a:latin typeface="Courier New" pitchFamily="49" charset="0"/>
                <a:cs typeface="Courier New" pitchFamily="49" charset="0"/>
              </a:rPr>
              <a:t>Estimation number = 21       Bandwidth = 3.8     Number of modes = 5</a:t>
            </a:r>
          </a:p>
          <a:p>
            <a:pPr eaLnBrk="0" hangingPunct="0"/>
            <a:r>
              <a:rPr lang="en-US" sz="1400">
                <a:latin typeface="Courier New" pitchFamily="49" charset="0"/>
                <a:cs typeface="Courier New" pitchFamily="49" charset="0"/>
              </a:rPr>
              <a:t>Estimation number = 22       Bandwidth = 3.79    Number of modes = 4</a:t>
            </a:r>
          </a:p>
          <a:p>
            <a:pPr eaLnBrk="0" hangingPunct="0"/>
            <a:r>
              <a:rPr lang="en-US" sz="1400" b="1">
                <a:solidFill>
                  <a:srgbClr val="FF0000"/>
                </a:solidFill>
                <a:latin typeface="Courier New" pitchFamily="49" charset="0"/>
                <a:cs typeface="Courier New" pitchFamily="49" charset="0"/>
              </a:rPr>
              <a:t>Estimation number = 23       Bandwidth = 3.78    Number of modes = 4</a:t>
            </a:r>
          </a:p>
          <a:p>
            <a:pPr eaLnBrk="0" hangingPunct="0"/>
            <a:r>
              <a:rPr lang="en-US" sz="1400">
                <a:latin typeface="Courier New" pitchFamily="49" charset="0"/>
                <a:cs typeface="Courier New" pitchFamily="49" charset="0"/>
              </a:rPr>
              <a:t>Estimation number = 24       Bandwidth = 3.77    Number of modes = 5</a:t>
            </a:r>
          </a:p>
          <a:p>
            <a:pPr eaLnBrk="0" hangingPunct="0"/>
            <a:r>
              <a:rPr lang="en-US" sz="1400">
                <a:latin typeface="Courier New" pitchFamily="49" charset="0"/>
                <a:cs typeface="Courier New" pitchFamily="49" charset="0"/>
              </a:rPr>
              <a:t>Estimation number = 25       Bandwidth = 3.76    Number of modes = 5</a:t>
            </a:r>
          </a:p>
          <a:p>
            <a:pPr eaLnBrk="0" hangingPunct="0"/>
            <a:r>
              <a:rPr lang="en-US" sz="1400">
                <a:latin typeface="Courier New" pitchFamily="49" charset="0"/>
                <a:cs typeface="Courier New" pitchFamily="49" charset="0"/>
              </a:rPr>
              <a:t>Estimation number = 26       Bandwidth = 3.75    Number of modes = 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6300" y="300038"/>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Critical</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bandwidths</a:t>
            </a:r>
            <a:r>
              <a:rPr lang="es-MX" b="1" dirty="0" smtClean="0">
                <a:effectLst>
                  <a:outerShdw blurRad="38100" dist="38100" dir="2700000" algn="tl">
                    <a:srgbClr val="000000"/>
                  </a:outerShdw>
                </a:effectLst>
                <a:latin typeface="Bookman Old Style" pitchFamily="18" charset="0"/>
              </a:rPr>
              <a:t> VI</a:t>
            </a:r>
            <a:endParaRPr lang="en-US" dirty="0"/>
          </a:p>
        </p:txBody>
      </p:sp>
      <p:sp>
        <p:nvSpPr>
          <p:cNvPr id="102402" name="3 Rectángulo"/>
          <p:cNvSpPr>
            <a:spLocks noChangeArrowheads="1"/>
          </p:cNvSpPr>
          <p:nvPr/>
        </p:nvSpPr>
        <p:spPr bwMode="auto">
          <a:xfrm>
            <a:off x="428625" y="1500188"/>
            <a:ext cx="8072438" cy="4832350"/>
          </a:xfrm>
          <a:prstGeom prst="rect">
            <a:avLst/>
          </a:prstGeom>
          <a:noFill/>
          <a:ln w="9525">
            <a:noFill/>
            <a:miter lim="800000"/>
            <a:headEnd/>
            <a:tailEnd/>
          </a:ln>
        </p:spPr>
        <p:txBody>
          <a:bodyPr>
            <a:spAutoFit/>
          </a:bodyPr>
          <a:lstStyle/>
          <a:p>
            <a:pPr eaLnBrk="0" hangingPunct="0"/>
            <a:r>
              <a:rPr lang="en-US" sz="1400">
                <a:latin typeface="Courier New" pitchFamily="49" charset="0"/>
                <a:cs typeface="Courier New" pitchFamily="49" charset="0"/>
              </a:rPr>
              <a:t>. critiband bodlen, bwh(3.1) bwl(2.9) st(.01) m(40)</a:t>
            </a:r>
          </a:p>
          <a:p>
            <a:pPr eaLnBrk="0" hangingPunct="0"/>
            <a:r>
              <a:rPr lang="en-US" sz="1400">
                <a:latin typeface="Courier New" pitchFamily="49" charset="0"/>
                <a:cs typeface="Courier New" pitchFamily="49" charset="0"/>
              </a:rPr>
              <a:t>Estimation number = 1        Bandwidth = 3.1     Number of modes = 6</a:t>
            </a:r>
          </a:p>
          <a:p>
            <a:pPr eaLnBrk="0" hangingPunct="0"/>
            <a:r>
              <a:rPr lang="en-US" sz="1400">
                <a:solidFill>
                  <a:srgbClr val="92D050"/>
                </a:solidFill>
                <a:latin typeface="Courier New" pitchFamily="49" charset="0"/>
                <a:cs typeface="Courier New" pitchFamily="49" charset="0"/>
              </a:rPr>
              <a:t>Estimation number = 2        Bandwidth = 3.09    Number of modes = 6</a:t>
            </a:r>
          </a:p>
          <a:p>
            <a:pPr eaLnBrk="0" hangingPunct="0"/>
            <a:r>
              <a:rPr lang="en-US" sz="1400">
                <a:latin typeface="Courier New" pitchFamily="49" charset="0"/>
                <a:cs typeface="Courier New" pitchFamily="49" charset="0"/>
              </a:rPr>
              <a:t>Estimation number = 3        Bandwidth = 3.08    Number of modes = 7</a:t>
            </a:r>
          </a:p>
          <a:p>
            <a:pPr eaLnBrk="0" hangingPunct="0"/>
            <a:r>
              <a:rPr lang="en-US" sz="1400">
                <a:latin typeface="Courier New" pitchFamily="49" charset="0"/>
                <a:cs typeface="Courier New" pitchFamily="49" charset="0"/>
              </a:rPr>
              <a:t>Estimation number = 4        Bandwidth = 3.07    Number of modes = 6</a:t>
            </a:r>
          </a:p>
          <a:p>
            <a:pPr eaLnBrk="0" hangingPunct="0"/>
            <a:r>
              <a:rPr lang="en-US" sz="1400">
                <a:solidFill>
                  <a:srgbClr val="92D050"/>
                </a:solidFill>
                <a:latin typeface="Courier New" pitchFamily="49" charset="0"/>
                <a:cs typeface="Courier New" pitchFamily="49" charset="0"/>
              </a:rPr>
              <a:t>Estimation number = 5        Bandwidth = 3.06    Number of modes = 6</a:t>
            </a:r>
          </a:p>
          <a:p>
            <a:pPr eaLnBrk="0" hangingPunct="0"/>
            <a:r>
              <a:rPr lang="en-US" sz="1400">
                <a:latin typeface="Courier New" pitchFamily="49" charset="0"/>
                <a:cs typeface="Courier New" pitchFamily="49" charset="0"/>
              </a:rPr>
              <a:t>Estimation number = 6        Bandwidth = 3.05    Number of modes = 7</a:t>
            </a:r>
          </a:p>
          <a:p>
            <a:pPr eaLnBrk="0" hangingPunct="0"/>
            <a:r>
              <a:rPr lang="en-US" sz="1400">
                <a:latin typeface="Courier New" pitchFamily="49" charset="0"/>
                <a:cs typeface="Courier New" pitchFamily="49" charset="0"/>
              </a:rPr>
              <a:t>Estimation number = 7        Bandwidth = 3.04    Number of modes = 6</a:t>
            </a:r>
          </a:p>
          <a:p>
            <a:pPr eaLnBrk="0" hangingPunct="0"/>
            <a:r>
              <a:rPr lang="en-US" sz="1400">
                <a:latin typeface="Courier New" pitchFamily="49" charset="0"/>
                <a:cs typeface="Courier New" pitchFamily="49" charset="0"/>
              </a:rPr>
              <a:t>Estimation number = 8        Bandwidth = 3.03    Number of modes = 6</a:t>
            </a:r>
          </a:p>
          <a:p>
            <a:pPr eaLnBrk="0" hangingPunct="0"/>
            <a:r>
              <a:rPr lang="en-US" sz="1400" b="1">
                <a:solidFill>
                  <a:srgbClr val="FF0000"/>
                </a:solidFill>
                <a:latin typeface="Courier New" pitchFamily="49" charset="0"/>
                <a:cs typeface="Courier New" pitchFamily="49" charset="0"/>
              </a:rPr>
              <a:t>Estimation number = 9        Bandwidth = 3.02    Number of modes = 6</a:t>
            </a:r>
          </a:p>
          <a:p>
            <a:pPr eaLnBrk="0" hangingPunct="0"/>
            <a:r>
              <a:rPr lang="en-US" sz="1400">
                <a:latin typeface="Courier New" pitchFamily="49" charset="0"/>
                <a:cs typeface="Courier New" pitchFamily="49" charset="0"/>
              </a:rPr>
              <a:t>Estimation number = 10       Bandwidth = 3.01    Number of modes = 7</a:t>
            </a:r>
          </a:p>
          <a:p>
            <a:pPr eaLnBrk="0" hangingPunct="0"/>
            <a:r>
              <a:rPr lang="en-US" sz="1400">
                <a:latin typeface="Courier New" pitchFamily="49" charset="0"/>
                <a:cs typeface="Courier New" pitchFamily="49" charset="0"/>
              </a:rPr>
              <a:t>Estimation number = 11       Bandwidth = 3       Number of modes = 7</a:t>
            </a:r>
          </a:p>
          <a:p>
            <a:pPr eaLnBrk="0" hangingPunct="0"/>
            <a:r>
              <a:rPr lang="en-US" sz="1400">
                <a:latin typeface="Courier New" pitchFamily="49" charset="0"/>
                <a:cs typeface="Courier New" pitchFamily="49" charset="0"/>
              </a:rPr>
              <a:t>Estimation number = 12       Bandwidth = 2.99    Number of modes = 7</a:t>
            </a:r>
          </a:p>
          <a:p>
            <a:pPr eaLnBrk="0" hangingPunct="0"/>
            <a:r>
              <a:rPr lang="en-US" sz="1400">
                <a:latin typeface="Courier New" pitchFamily="49" charset="0"/>
                <a:cs typeface="Courier New" pitchFamily="49" charset="0"/>
              </a:rPr>
              <a:t>Estimation number = 13       Bandwidth = 2.98    Number of modes = 7</a:t>
            </a:r>
          </a:p>
          <a:p>
            <a:pPr eaLnBrk="0" hangingPunct="0"/>
            <a:r>
              <a:rPr lang="en-US" sz="1400">
                <a:latin typeface="Courier New" pitchFamily="49" charset="0"/>
                <a:cs typeface="Courier New" pitchFamily="49" charset="0"/>
              </a:rPr>
              <a:t>Estimation number = 14       Bandwidth = 2.97    Number of modes = 7</a:t>
            </a:r>
          </a:p>
          <a:p>
            <a:pPr eaLnBrk="0" hangingPunct="0"/>
            <a:r>
              <a:rPr lang="en-US" sz="1400">
                <a:latin typeface="Courier New" pitchFamily="49" charset="0"/>
                <a:cs typeface="Courier New" pitchFamily="49" charset="0"/>
              </a:rPr>
              <a:t>Estimation number = 15       Bandwidth = 2.96    Number of modes = 7</a:t>
            </a:r>
          </a:p>
          <a:p>
            <a:pPr eaLnBrk="0" hangingPunct="0"/>
            <a:r>
              <a:rPr lang="en-US" sz="1400">
                <a:latin typeface="Courier New" pitchFamily="49" charset="0"/>
                <a:cs typeface="Courier New" pitchFamily="49" charset="0"/>
              </a:rPr>
              <a:t>Estimation number = 16       Bandwidth = 2.95    Number of modes = 7</a:t>
            </a:r>
          </a:p>
          <a:p>
            <a:pPr eaLnBrk="0" hangingPunct="0"/>
            <a:r>
              <a:rPr lang="en-US" sz="1400">
                <a:latin typeface="Courier New" pitchFamily="49" charset="0"/>
                <a:cs typeface="Courier New" pitchFamily="49" charset="0"/>
              </a:rPr>
              <a:t>Estimation number = 17       Bandwidth = 2.94    Number of modes = 7</a:t>
            </a:r>
          </a:p>
          <a:p>
            <a:pPr eaLnBrk="0" hangingPunct="0"/>
            <a:r>
              <a:rPr lang="en-US" sz="1400">
                <a:latin typeface="Courier New" pitchFamily="49" charset="0"/>
                <a:cs typeface="Courier New" pitchFamily="49" charset="0"/>
              </a:rPr>
              <a:t>Estimation number = 18       Bandwidth = 2.93    Number of modes = 7</a:t>
            </a:r>
          </a:p>
          <a:p>
            <a:pPr eaLnBrk="0" hangingPunct="0"/>
            <a:r>
              <a:rPr lang="en-US" sz="1400">
                <a:latin typeface="Courier New" pitchFamily="49" charset="0"/>
                <a:cs typeface="Courier New" pitchFamily="49" charset="0"/>
              </a:rPr>
              <a:t>Estimation number = 19       Bandwidth = 2.92    Number of modes = 7</a:t>
            </a:r>
          </a:p>
          <a:p>
            <a:pPr eaLnBrk="0" hangingPunct="0"/>
            <a:r>
              <a:rPr lang="en-US" sz="1400">
                <a:latin typeface="Courier New" pitchFamily="49" charset="0"/>
                <a:cs typeface="Courier New" pitchFamily="49" charset="0"/>
              </a:rPr>
              <a:t>Estimation number = 20       Bandwidth = 2.91    Number of modes = 7</a:t>
            </a:r>
          </a:p>
          <a:p>
            <a:pPr eaLnBrk="0" hangingPunct="0"/>
            <a:r>
              <a:rPr lang="en-US" sz="1400">
                <a:latin typeface="Courier New" pitchFamily="49" charset="0"/>
                <a:cs typeface="Courier New" pitchFamily="49" charset="0"/>
              </a:rPr>
              <a:t>Estimation number = 21       Bandwidth = 2.9     Number of modes = 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500063"/>
            <a:ext cx="8358187"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Silverman</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multimodality</a:t>
            </a:r>
            <a:r>
              <a:rPr lang="es-MX" b="1" dirty="0" smtClean="0">
                <a:effectLst>
                  <a:outerShdw blurRad="38100" dist="38100" dir="2700000" algn="tl">
                    <a:srgbClr val="000000"/>
                  </a:outerShdw>
                </a:effectLst>
                <a:latin typeface="Bookman Old Style" pitchFamily="18" charset="0"/>
              </a:rPr>
              <a:t> test (</a:t>
            </a:r>
            <a:r>
              <a:rPr lang="es-MX" b="1" dirty="0" err="1" smtClean="0">
                <a:effectLst>
                  <a:outerShdw blurRad="38100" dist="38100" dir="2700000" algn="tl">
                    <a:srgbClr val="000000"/>
                  </a:outerShdw>
                </a:effectLst>
                <a:latin typeface="Bookman Old Style" pitchFamily="18" charset="0"/>
              </a:rPr>
              <a:t>with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bootsamb</a:t>
            </a:r>
            <a:r>
              <a:rPr lang="es-MX" b="1" dirty="0" smtClean="0">
                <a:effectLst>
                  <a:outerShdw blurRad="38100" dist="38100" dir="2700000" algn="tl">
                    <a:srgbClr val="000000"/>
                  </a:outerShdw>
                </a:effectLst>
                <a:latin typeface="Bookman Old Style" pitchFamily="18" charset="0"/>
              </a:rPr>
              <a:t>)</a:t>
            </a:r>
            <a:endParaRPr lang="en-US" dirty="0"/>
          </a:p>
        </p:txBody>
      </p:sp>
      <p:sp>
        <p:nvSpPr>
          <p:cNvPr id="104450" name="3 Rectángulo"/>
          <p:cNvSpPr>
            <a:spLocks noChangeArrowheads="1"/>
          </p:cNvSpPr>
          <p:nvPr/>
        </p:nvSpPr>
        <p:spPr bwMode="auto">
          <a:xfrm>
            <a:off x="571500" y="1666875"/>
            <a:ext cx="8001000" cy="5048250"/>
          </a:xfrm>
          <a:prstGeom prst="rect">
            <a:avLst/>
          </a:prstGeom>
          <a:noFill/>
          <a:ln w="9525">
            <a:noFill/>
            <a:miter lim="800000"/>
            <a:headEnd/>
            <a:tailEnd/>
          </a:ln>
        </p:spPr>
        <p:txBody>
          <a:bodyPr>
            <a:spAutoFit/>
          </a:bodyPr>
          <a:lstStyle/>
          <a:p>
            <a:pPr eaLnBrk="0" hangingPunct="0"/>
            <a:r>
              <a:rPr lang="en-US" sz="1400">
                <a:latin typeface="Courier New" pitchFamily="49" charset="0"/>
                <a:cs typeface="Courier New" pitchFamily="49" charset="0"/>
              </a:rPr>
              <a:t>. use catfilen, clear</a:t>
            </a:r>
          </a:p>
          <a:p>
            <a:pPr eaLnBrk="0" hangingPunct="0"/>
            <a:r>
              <a:rPr lang="en-US" sz="1400">
                <a:latin typeface="Courier New" pitchFamily="49" charset="0"/>
                <a:cs typeface="Courier New" pitchFamily="49" charset="0"/>
              </a:rPr>
              <a:t>. set mem 32m</a:t>
            </a:r>
          </a:p>
          <a:p>
            <a:pPr eaLnBrk="0" hangingPunct="0"/>
            <a:r>
              <a:rPr lang="en-US" sz="1400">
                <a:latin typeface="Courier New" pitchFamily="49" charset="0"/>
                <a:cs typeface="Courier New" pitchFamily="49" charset="0"/>
              </a:rPr>
              <a:t>. keep bodlen</a:t>
            </a:r>
          </a:p>
          <a:p>
            <a:pPr eaLnBrk="0" hangingPunct="0"/>
            <a:r>
              <a:rPr lang="en-US" sz="1400">
                <a:latin typeface="Courier New" pitchFamily="49" charset="0"/>
                <a:cs typeface="Courier New" pitchFamily="49" charset="0"/>
              </a:rPr>
              <a:t>. set seed 220409</a:t>
            </a:r>
          </a:p>
          <a:p>
            <a:pPr eaLnBrk="0" hangingPunct="0"/>
            <a:r>
              <a:rPr lang="en-US" sz="1400">
                <a:latin typeface="Courier New" pitchFamily="49" charset="0"/>
                <a:cs typeface="Courier New" pitchFamily="49" charset="0"/>
              </a:rPr>
              <a:t>. boot </a:t>
            </a:r>
            <a:r>
              <a:rPr lang="en-US" sz="1400">
                <a:solidFill>
                  <a:srgbClr val="FFC000"/>
                </a:solidFill>
                <a:latin typeface="Courier New" pitchFamily="49" charset="0"/>
                <a:cs typeface="Courier New" pitchFamily="49" charset="0"/>
              </a:rPr>
              <a:t>bootsamb</a:t>
            </a:r>
            <a:r>
              <a:rPr lang="en-US" sz="1400">
                <a:latin typeface="Courier New" pitchFamily="49" charset="0"/>
                <a:cs typeface="Courier New" pitchFamily="49" charset="0"/>
              </a:rPr>
              <a:t>, ar(bodlen 23.36 </a:t>
            </a:r>
            <a:r>
              <a:rPr lang="en-US" sz="1400">
                <a:solidFill>
                  <a:srgbClr val="FF0000"/>
                </a:solidFill>
                <a:latin typeface="Courier New" pitchFamily="49" charset="0"/>
                <a:cs typeface="Courier New" pitchFamily="49" charset="0"/>
              </a:rPr>
              <a:t>49.5904</a:t>
            </a:r>
            <a:r>
              <a:rPr lang="en-US" sz="1400">
                <a:latin typeface="Courier New" pitchFamily="49" charset="0"/>
                <a:cs typeface="Courier New" pitchFamily="49" charset="0"/>
              </a:rPr>
              <a:t>) i(500)</a:t>
            </a:r>
          </a:p>
          <a:p>
            <a:pPr eaLnBrk="0" hangingPunct="0"/>
            <a:r>
              <a:rPr lang="en-US" sz="1400">
                <a:latin typeface="Courier New" pitchFamily="49" charset="0"/>
                <a:cs typeface="Courier New" pitchFamily="49" charset="0"/>
              </a:rPr>
              <a:t>warning:  data in memory will be lost.</a:t>
            </a:r>
          </a:p>
          <a:p>
            <a:pPr eaLnBrk="0" hangingPunct="0"/>
            <a:r>
              <a:rPr lang="en-US" sz="1400">
                <a:latin typeface="Courier New" pitchFamily="49" charset="0"/>
                <a:cs typeface="Courier New" pitchFamily="49" charset="0"/>
              </a:rPr>
              <a:t>Press enter to continue, Ctrl-Break to abort.</a:t>
            </a:r>
          </a:p>
          <a:p>
            <a:pPr eaLnBrk="0" hangingPunct="0"/>
            <a:r>
              <a:rPr lang="es-MX" sz="1400">
                <a:latin typeface="Courier New" pitchFamily="49" charset="0"/>
                <a:cs typeface="Courier New" pitchFamily="49" charset="0"/>
              </a:rPr>
              <a:t>(output ommited)</a:t>
            </a:r>
            <a:endParaRPr lang="en-US" sz="1400">
              <a:latin typeface="Courier New" pitchFamily="49" charset="0"/>
              <a:cs typeface="Courier New" pitchFamily="49" charset="0"/>
            </a:endParaRPr>
          </a:p>
          <a:p>
            <a:pPr eaLnBrk="0" hangingPunct="0"/>
            <a:r>
              <a:rPr lang="en-US" sz="1400">
                <a:latin typeface="Courier New" pitchFamily="49" charset="0"/>
                <a:cs typeface="Courier New" pitchFamily="49" charset="0"/>
              </a:rPr>
              <a:t>Contains data</a:t>
            </a:r>
          </a:p>
          <a:p>
            <a:pPr eaLnBrk="0" hangingPunct="0"/>
            <a:r>
              <a:rPr lang="en-US" sz="1400">
                <a:latin typeface="Courier New" pitchFamily="49" charset="0"/>
                <a:cs typeface="Courier New" pitchFamily="49" charset="0"/>
              </a:rPr>
              <a:t>  obs:       320,500                          bootsamb bootstrap</a:t>
            </a:r>
          </a:p>
          <a:p>
            <a:pPr eaLnBrk="0" hangingPunct="0"/>
            <a:r>
              <a:rPr lang="en-US" sz="1400">
                <a:latin typeface="Courier New" pitchFamily="49" charset="0"/>
                <a:cs typeface="Courier New" pitchFamily="49" charset="0"/>
              </a:rPr>
              <a:t> vars:             4                          </a:t>
            </a:r>
          </a:p>
          <a:p>
            <a:pPr eaLnBrk="0" hangingPunct="0"/>
            <a:r>
              <a:rPr lang="en-US" sz="1400">
                <a:latin typeface="Courier New" pitchFamily="49" charset="0"/>
                <a:cs typeface="Courier New" pitchFamily="49" charset="0"/>
              </a:rPr>
              <a:t> size:     6,410,000 (80.9% of memory free)</a:t>
            </a:r>
          </a:p>
          <a:p>
            <a:pPr eaLnBrk="0" hangingPunct="0"/>
            <a:r>
              <a:rPr lang="en-US" sz="1400">
                <a:latin typeface="Courier New" pitchFamily="49" charset="0"/>
                <a:cs typeface="Courier New" pitchFamily="49" charset="0"/>
              </a:rPr>
              <a:t>-------------------------------------------------------------------------</a:t>
            </a:r>
          </a:p>
          <a:p>
            <a:pPr eaLnBrk="0" hangingPunct="0"/>
            <a:r>
              <a:rPr lang="en-US" sz="1400">
                <a:latin typeface="Courier New" pitchFamily="49" charset="0"/>
                <a:cs typeface="Courier New" pitchFamily="49" charset="0"/>
              </a:rPr>
              <a:t>              storage  display     value</a:t>
            </a:r>
          </a:p>
          <a:p>
            <a:pPr eaLnBrk="0" hangingPunct="0"/>
            <a:r>
              <a:rPr lang="en-US" sz="1400">
                <a:latin typeface="Courier New" pitchFamily="49" charset="0"/>
                <a:cs typeface="Courier New" pitchFamily="49" charset="0"/>
              </a:rPr>
              <a:t>variable name   type   format      label      variable label</a:t>
            </a:r>
          </a:p>
          <a:p>
            <a:pPr eaLnBrk="0" hangingPunct="0"/>
            <a:r>
              <a:rPr lang="en-US" sz="1400">
                <a:latin typeface="Courier New" pitchFamily="49" charset="0"/>
                <a:cs typeface="Courier New" pitchFamily="49" charset="0"/>
              </a:rPr>
              <a:t>-------------------------------------------------------------------------</a:t>
            </a:r>
          </a:p>
          <a:p>
            <a:pPr eaLnBrk="0" hangingPunct="0"/>
            <a:r>
              <a:rPr lang="en-US" sz="1400">
                <a:latin typeface="Courier New" pitchFamily="49" charset="0"/>
                <a:cs typeface="Courier New" pitchFamily="49" charset="0"/>
              </a:rPr>
              <a:t>_rep            long   %12.0g                 replication</a:t>
            </a:r>
          </a:p>
          <a:p>
            <a:pPr eaLnBrk="0" hangingPunct="0"/>
            <a:r>
              <a:rPr lang="en-US" sz="1400">
                <a:latin typeface="Courier New" pitchFamily="49" charset="0"/>
                <a:cs typeface="Courier New" pitchFamily="49" charset="0"/>
              </a:rPr>
              <a:t>bodlen          float  %9.0g                  </a:t>
            </a:r>
          </a:p>
          <a:p>
            <a:pPr eaLnBrk="0" hangingPunct="0"/>
            <a:r>
              <a:rPr lang="en-US" sz="1400">
                <a:latin typeface="Courier New" pitchFamily="49" charset="0"/>
                <a:cs typeface="Courier New" pitchFamily="49" charset="0"/>
              </a:rPr>
              <a:t>ysm             float  %9.0g                  </a:t>
            </a:r>
          </a:p>
          <a:p>
            <a:pPr eaLnBrk="0" hangingPunct="0"/>
            <a:r>
              <a:rPr lang="en-US" sz="1400">
                <a:latin typeface="Courier New" pitchFamily="49" charset="0"/>
                <a:cs typeface="Courier New" pitchFamily="49" charset="0"/>
              </a:rPr>
              <a:t>_obs            long   %12.0g                 observations</a:t>
            </a:r>
          </a:p>
          <a:p>
            <a:pPr eaLnBrk="0" hangingPunct="0"/>
            <a:r>
              <a:rPr lang="en-US" sz="1400">
                <a:latin typeface="Courier New" pitchFamily="49" charset="0"/>
                <a:cs typeface="Courier New" pitchFamily="49" charset="0"/>
              </a:rPr>
              <a:t>-------------------------------------------------------------------------</a:t>
            </a:r>
          </a:p>
          <a:p>
            <a:pPr eaLnBrk="0" hangingPunct="0"/>
            <a:r>
              <a:rPr lang="en-US" sz="1400">
                <a:latin typeface="Courier New" pitchFamily="49" charset="0"/>
                <a:cs typeface="Courier New" pitchFamily="49" charset="0"/>
              </a:rPr>
              <a:t>Sorted by:  </a:t>
            </a:r>
          </a:p>
          <a:p>
            <a:pPr eaLnBrk="0" hangingPunct="0"/>
            <a:r>
              <a:rPr lang="en-US" sz="1400">
                <a:latin typeface="Courier New" pitchFamily="49" charset="0"/>
                <a:cs typeface="Courier New" pitchFamily="49" charset="0"/>
              </a:rPr>
              <a:t>     Note:  dataset has changed since last saved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357188"/>
            <a:ext cx="8486775"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Silverman</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multimodality</a:t>
            </a:r>
            <a:r>
              <a:rPr lang="es-MX" b="1" dirty="0" smtClean="0">
                <a:effectLst>
                  <a:outerShdw blurRad="38100" dist="38100" dir="2700000" algn="tl">
                    <a:srgbClr val="000000"/>
                  </a:outerShdw>
                </a:effectLst>
                <a:latin typeface="Bookman Old Style" pitchFamily="18" charset="0"/>
              </a:rPr>
              <a:t> test (</a:t>
            </a:r>
            <a:r>
              <a:rPr lang="es-MX" b="1" dirty="0" err="1" smtClean="0">
                <a:effectLst>
                  <a:outerShdw blurRad="38100" dist="38100" dir="2700000" algn="tl">
                    <a:srgbClr val="000000"/>
                  </a:outerShdw>
                </a:effectLst>
                <a:latin typeface="Bookman Old Style" pitchFamily="18" charset="0"/>
              </a:rPr>
              <a:t>with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bootsamb</a:t>
            </a:r>
            <a:r>
              <a:rPr lang="es-MX" b="1" dirty="0" smtClean="0">
                <a:effectLst>
                  <a:outerShdw blurRad="38100" dist="38100" dir="2700000" algn="tl">
                    <a:srgbClr val="000000"/>
                  </a:outerShdw>
                </a:effectLst>
                <a:latin typeface="Bookman Old Style" pitchFamily="18" charset="0"/>
              </a:rPr>
              <a:t>) II</a:t>
            </a:r>
            <a:endParaRPr lang="en-US" dirty="0"/>
          </a:p>
        </p:txBody>
      </p:sp>
      <p:sp>
        <p:nvSpPr>
          <p:cNvPr id="106498" name="3 Rectángulo"/>
          <p:cNvSpPr>
            <a:spLocks noChangeArrowheads="1"/>
          </p:cNvSpPr>
          <p:nvPr/>
        </p:nvSpPr>
        <p:spPr bwMode="auto">
          <a:xfrm>
            <a:off x="285750" y="1643063"/>
            <a:ext cx="8572500" cy="4800600"/>
          </a:xfrm>
          <a:prstGeom prst="rect">
            <a:avLst/>
          </a:prstGeom>
          <a:noFill/>
          <a:ln w="9525">
            <a:noFill/>
            <a:miter lim="800000"/>
            <a:headEnd/>
            <a:tailEnd/>
          </a:ln>
        </p:spPr>
        <p:txBody>
          <a:bodyPr>
            <a:spAutoFit/>
          </a:bodyPr>
          <a:lstStyle/>
          <a:p>
            <a:pPr eaLnBrk="0" hangingPunct="0"/>
            <a:r>
              <a:rPr lang="en-US">
                <a:latin typeface="Courier New" pitchFamily="49" charset="0"/>
                <a:cs typeface="Courier New" pitchFamily="49" charset="0"/>
              </a:rPr>
              <a:t>. silvtest ysm _rep, cr(23.36) m(40)  nurf(500) cnm(1) nog</a:t>
            </a:r>
          </a:p>
          <a:p>
            <a:pPr eaLnBrk="0" hangingPunct="0"/>
            <a:r>
              <a:rPr lang="en-US">
                <a:latin typeface="Courier New" pitchFamily="49" charset="0"/>
                <a:cs typeface="Courier New" pitchFamily="49" charset="0"/>
              </a:rPr>
              <a:t>bs sample     1              Number of modes = 1</a:t>
            </a:r>
          </a:p>
          <a:p>
            <a:pPr eaLnBrk="0" hangingPunct="0"/>
            <a:r>
              <a:rPr lang="en-US">
                <a:latin typeface="Courier New" pitchFamily="49" charset="0"/>
                <a:cs typeface="Courier New" pitchFamily="49" charset="0"/>
              </a:rPr>
              <a:t>bs sample     2              Number of modes = 1</a:t>
            </a:r>
          </a:p>
          <a:p>
            <a:pPr eaLnBrk="0" hangingPunct="0"/>
            <a:r>
              <a:rPr lang="en-US">
                <a:latin typeface="Courier New" pitchFamily="49" charset="0"/>
                <a:cs typeface="Courier New" pitchFamily="49" charset="0"/>
              </a:rPr>
              <a:t>bs sample     3              Number of modes = 1</a:t>
            </a:r>
          </a:p>
          <a:p>
            <a:pPr eaLnBrk="0" hangingPunct="0"/>
            <a:r>
              <a:rPr lang="en-US">
                <a:latin typeface="Courier New" pitchFamily="49" charset="0"/>
                <a:cs typeface="Courier New" pitchFamily="49" charset="0"/>
              </a:rPr>
              <a:t>bs sample     4              Number of modes = 1</a:t>
            </a:r>
          </a:p>
          <a:p>
            <a:pPr eaLnBrk="0" hangingPunct="0"/>
            <a:r>
              <a:rPr lang="en-US">
                <a:latin typeface="Courier New" pitchFamily="49" charset="0"/>
                <a:cs typeface="Courier New" pitchFamily="49" charset="0"/>
              </a:rPr>
              <a:t>bs sample     5              Number of modes = 1</a:t>
            </a:r>
          </a:p>
          <a:p>
            <a:pPr eaLnBrk="0" hangingPunct="0"/>
            <a:r>
              <a:rPr lang="en-US">
                <a:latin typeface="Courier New" pitchFamily="49" charset="0"/>
                <a:cs typeface="Courier New" pitchFamily="49" charset="0"/>
              </a:rPr>
              <a:t>.</a:t>
            </a:r>
          </a:p>
          <a:p>
            <a:pPr eaLnBrk="0" hangingPunct="0"/>
            <a:r>
              <a:rPr lang="en-US">
                <a:latin typeface="Courier New" pitchFamily="49" charset="0"/>
                <a:cs typeface="Courier New" pitchFamily="49" charset="0"/>
              </a:rPr>
              <a:t>.</a:t>
            </a:r>
          </a:p>
          <a:p>
            <a:pPr eaLnBrk="0" hangingPunct="0"/>
            <a:r>
              <a:rPr lang="en-US">
                <a:latin typeface="Courier New" pitchFamily="49" charset="0"/>
                <a:cs typeface="Courier New" pitchFamily="49" charset="0"/>
              </a:rPr>
              <a:t>.</a:t>
            </a:r>
          </a:p>
          <a:p>
            <a:pPr eaLnBrk="0" hangingPunct="0"/>
            <a:r>
              <a:rPr lang="en-US">
                <a:latin typeface="Courier New" pitchFamily="49" charset="0"/>
                <a:cs typeface="Courier New" pitchFamily="49" charset="0"/>
              </a:rPr>
              <a:t>bs sample     497            Number of modes = 1</a:t>
            </a:r>
          </a:p>
          <a:p>
            <a:pPr eaLnBrk="0" hangingPunct="0"/>
            <a:r>
              <a:rPr lang="en-US">
                <a:latin typeface="Courier New" pitchFamily="49" charset="0"/>
                <a:cs typeface="Courier New" pitchFamily="49" charset="0"/>
              </a:rPr>
              <a:t>bs sample     498            Number of modes = 1</a:t>
            </a:r>
          </a:p>
          <a:p>
            <a:pPr eaLnBrk="0" hangingPunct="0"/>
            <a:r>
              <a:rPr lang="en-US">
                <a:latin typeface="Courier New" pitchFamily="49" charset="0"/>
                <a:cs typeface="Courier New" pitchFamily="49" charset="0"/>
              </a:rPr>
              <a:t>bs sample     499            Number of modes = 1</a:t>
            </a:r>
          </a:p>
          <a:p>
            <a:pPr eaLnBrk="0" hangingPunct="0"/>
            <a:r>
              <a:rPr lang="en-US">
                <a:latin typeface="Courier New" pitchFamily="49" charset="0"/>
                <a:cs typeface="Courier New" pitchFamily="49" charset="0"/>
              </a:rPr>
              <a:t>bs sample     500            Number of modes = 1</a:t>
            </a:r>
          </a:p>
          <a:p>
            <a:pPr eaLnBrk="0" hangingPunct="0"/>
            <a:endParaRPr lang="en-US">
              <a:latin typeface="Courier New" pitchFamily="49" charset="0"/>
              <a:cs typeface="Courier New" pitchFamily="49" charset="0"/>
            </a:endParaRPr>
          </a:p>
          <a:p>
            <a:pPr eaLnBrk="0" hangingPunct="0"/>
            <a:r>
              <a:rPr lang="en-US">
                <a:latin typeface="Courier New" pitchFamily="49" charset="0"/>
                <a:cs typeface="Courier New" pitchFamily="49" charset="0"/>
              </a:rPr>
              <a:t>Critical number of modes =      1</a:t>
            </a:r>
          </a:p>
          <a:p>
            <a:pPr eaLnBrk="0" hangingPunct="0"/>
            <a:endParaRPr lang="en-US">
              <a:latin typeface="Courier New" pitchFamily="49" charset="0"/>
              <a:cs typeface="Courier New" pitchFamily="49" charset="0"/>
            </a:endParaRPr>
          </a:p>
          <a:p>
            <a:pPr eaLnBrk="0" hangingPunct="0"/>
            <a:r>
              <a:rPr lang="en-US">
                <a:solidFill>
                  <a:srgbClr val="FF0000"/>
                </a:solidFill>
                <a:latin typeface="Courier New" pitchFamily="49" charset="0"/>
                <a:cs typeface="Courier New" pitchFamily="49" charset="0"/>
              </a:rPr>
              <a:t>P value =           0 / 500 =   0.0000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285750"/>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Silverman</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multimodality</a:t>
            </a:r>
            <a:r>
              <a:rPr lang="es-MX" b="1" dirty="0" smtClean="0">
                <a:effectLst>
                  <a:outerShdw blurRad="38100" dist="38100" dir="2700000" algn="tl">
                    <a:srgbClr val="000000"/>
                  </a:outerShdw>
                </a:effectLst>
                <a:latin typeface="Bookman Old Style" pitchFamily="18" charset="0"/>
              </a:rPr>
              <a:t> test (</a:t>
            </a:r>
            <a:r>
              <a:rPr lang="es-MX" b="1" dirty="0" err="1" smtClean="0">
                <a:effectLst>
                  <a:outerShdw blurRad="38100" dist="38100" dir="2700000" algn="tl">
                    <a:srgbClr val="000000"/>
                  </a:outerShdw>
                </a:effectLst>
                <a:latin typeface="Bookman Old Style" pitchFamily="18" charset="0"/>
              </a:rPr>
              <a:t>with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bootsamb</a:t>
            </a:r>
            <a:r>
              <a:rPr lang="es-MX" b="1" dirty="0" smtClean="0">
                <a:effectLst>
                  <a:outerShdw blurRad="38100" dist="38100" dir="2700000" algn="tl">
                    <a:srgbClr val="000000"/>
                  </a:outerShdw>
                </a:effectLst>
                <a:latin typeface="Bookman Old Style" pitchFamily="18" charset="0"/>
              </a:rPr>
              <a:t>) III</a:t>
            </a:r>
            <a:endParaRPr lang="en-US" dirty="0"/>
          </a:p>
        </p:txBody>
      </p:sp>
      <p:sp>
        <p:nvSpPr>
          <p:cNvPr id="108546" name="3 Rectángulo"/>
          <p:cNvSpPr>
            <a:spLocks noChangeArrowheads="1"/>
          </p:cNvSpPr>
          <p:nvPr/>
        </p:nvSpPr>
        <p:spPr bwMode="auto">
          <a:xfrm>
            <a:off x="500063" y="1422400"/>
            <a:ext cx="8072437" cy="5078413"/>
          </a:xfrm>
          <a:prstGeom prst="rect">
            <a:avLst/>
          </a:prstGeom>
          <a:noFill/>
          <a:ln w="9525">
            <a:noFill/>
            <a:miter lim="800000"/>
            <a:headEnd/>
            <a:tailEnd/>
          </a:ln>
        </p:spPr>
        <p:txBody>
          <a:bodyPr>
            <a:spAutoFit/>
          </a:bodyPr>
          <a:lstStyle/>
          <a:p>
            <a:pPr eaLnBrk="0" hangingPunct="0"/>
            <a:r>
              <a:rPr lang="en-US">
                <a:latin typeface="Courier New" pitchFamily="49" charset="0"/>
                <a:cs typeface="Courier New" pitchFamily="49" charset="0"/>
              </a:rPr>
              <a:t>. silvtest ysm _rep, cr(3.78) m(40)  nurf(500) cnm(4) nog</a:t>
            </a:r>
          </a:p>
          <a:p>
            <a:pPr eaLnBrk="0" hangingPunct="0"/>
            <a:r>
              <a:rPr lang="en-US">
                <a:latin typeface="Courier New" pitchFamily="49" charset="0"/>
                <a:cs typeface="Courier New" pitchFamily="49" charset="0"/>
              </a:rPr>
              <a:t>bs sample     1              Number of modes = 6</a:t>
            </a:r>
          </a:p>
          <a:p>
            <a:pPr eaLnBrk="0" hangingPunct="0"/>
            <a:r>
              <a:rPr lang="en-US">
                <a:latin typeface="Courier New" pitchFamily="49" charset="0"/>
                <a:cs typeface="Courier New" pitchFamily="49" charset="0"/>
              </a:rPr>
              <a:t>bs sample     2              Number of modes = 5</a:t>
            </a:r>
          </a:p>
          <a:p>
            <a:pPr eaLnBrk="0" hangingPunct="0"/>
            <a:r>
              <a:rPr lang="en-US">
                <a:latin typeface="Courier New" pitchFamily="49" charset="0"/>
                <a:cs typeface="Courier New" pitchFamily="49" charset="0"/>
              </a:rPr>
              <a:t>bs sample     3              Number of modes = 4</a:t>
            </a:r>
          </a:p>
          <a:p>
            <a:pPr eaLnBrk="0" hangingPunct="0"/>
            <a:r>
              <a:rPr lang="en-US">
                <a:latin typeface="Courier New" pitchFamily="49" charset="0"/>
                <a:cs typeface="Courier New" pitchFamily="49" charset="0"/>
              </a:rPr>
              <a:t>bs sample     4              Number of modes = 4</a:t>
            </a:r>
          </a:p>
          <a:p>
            <a:pPr eaLnBrk="0" hangingPunct="0"/>
            <a:r>
              <a:rPr lang="en-US">
                <a:latin typeface="Courier New" pitchFamily="49" charset="0"/>
                <a:cs typeface="Courier New" pitchFamily="49" charset="0"/>
              </a:rPr>
              <a:t>bs sample     5              Number of modes = 5</a:t>
            </a:r>
          </a:p>
          <a:p>
            <a:pPr eaLnBrk="0" hangingPunct="0"/>
            <a:r>
              <a:rPr lang="en-US">
                <a:latin typeface="Courier New" pitchFamily="49" charset="0"/>
                <a:cs typeface="Courier New" pitchFamily="49" charset="0"/>
              </a:rPr>
              <a:t>.</a:t>
            </a:r>
          </a:p>
          <a:p>
            <a:pPr eaLnBrk="0" hangingPunct="0"/>
            <a:r>
              <a:rPr lang="en-US">
                <a:latin typeface="Courier New" pitchFamily="49" charset="0"/>
                <a:cs typeface="Courier New" pitchFamily="49" charset="0"/>
              </a:rPr>
              <a:t>.</a:t>
            </a:r>
          </a:p>
          <a:p>
            <a:pPr eaLnBrk="0" hangingPunct="0"/>
            <a:r>
              <a:rPr lang="en-US">
                <a:latin typeface="Courier New" pitchFamily="49" charset="0"/>
                <a:cs typeface="Courier New" pitchFamily="49" charset="0"/>
              </a:rPr>
              <a:t>.</a:t>
            </a:r>
          </a:p>
          <a:p>
            <a:pPr eaLnBrk="0" hangingPunct="0"/>
            <a:endParaRPr lang="en-US">
              <a:latin typeface="Courier New" pitchFamily="49" charset="0"/>
              <a:cs typeface="Courier New" pitchFamily="49" charset="0"/>
            </a:endParaRPr>
          </a:p>
          <a:p>
            <a:pPr eaLnBrk="0" hangingPunct="0"/>
            <a:r>
              <a:rPr lang="en-US">
                <a:latin typeface="Courier New" pitchFamily="49" charset="0"/>
                <a:cs typeface="Courier New" pitchFamily="49" charset="0"/>
              </a:rPr>
              <a:t>bs sample     497            Number of modes = 4</a:t>
            </a:r>
          </a:p>
          <a:p>
            <a:pPr eaLnBrk="0" hangingPunct="0"/>
            <a:r>
              <a:rPr lang="en-US">
                <a:latin typeface="Courier New" pitchFamily="49" charset="0"/>
                <a:cs typeface="Courier New" pitchFamily="49" charset="0"/>
              </a:rPr>
              <a:t>bs sample     498            Number of modes = 4</a:t>
            </a:r>
          </a:p>
          <a:p>
            <a:pPr eaLnBrk="0" hangingPunct="0"/>
            <a:r>
              <a:rPr lang="en-US">
                <a:latin typeface="Courier New" pitchFamily="49" charset="0"/>
                <a:cs typeface="Courier New" pitchFamily="49" charset="0"/>
              </a:rPr>
              <a:t>bs sample     499            Number of modes = 5</a:t>
            </a:r>
          </a:p>
          <a:p>
            <a:pPr eaLnBrk="0" hangingPunct="0"/>
            <a:r>
              <a:rPr lang="en-US">
                <a:latin typeface="Courier New" pitchFamily="49" charset="0"/>
                <a:cs typeface="Courier New" pitchFamily="49" charset="0"/>
              </a:rPr>
              <a:t>bs sample     500            Number of modes = 6</a:t>
            </a:r>
          </a:p>
          <a:p>
            <a:pPr eaLnBrk="0" hangingPunct="0"/>
            <a:endParaRPr lang="en-US">
              <a:latin typeface="Courier New" pitchFamily="49" charset="0"/>
              <a:cs typeface="Courier New" pitchFamily="49" charset="0"/>
            </a:endParaRPr>
          </a:p>
          <a:p>
            <a:pPr eaLnBrk="0" hangingPunct="0"/>
            <a:r>
              <a:rPr lang="en-US">
                <a:latin typeface="Courier New" pitchFamily="49" charset="0"/>
                <a:cs typeface="Courier New" pitchFamily="49" charset="0"/>
              </a:rPr>
              <a:t>Critical number of modes =      4</a:t>
            </a:r>
          </a:p>
          <a:p>
            <a:pPr eaLnBrk="0" hangingPunct="0"/>
            <a:endParaRPr lang="en-US">
              <a:latin typeface="Courier New" pitchFamily="49" charset="0"/>
              <a:cs typeface="Courier New" pitchFamily="49" charset="0"/>
            </a:endParaRPr>
          </a:p>
          <a:p>
            <a:pPr eaLnBrk="0" hangingPunct="0"/>
            <a:r>
              <a:rPr lang="en-US">
                <a:solidFill>
                  <a:srgbClr val="FF0000"/>
                </a:solidFill>
                <a:latin typeface="Courier New" pitchFamily="49" charset="0"/>
                <a:cs typeface="Courier New" pitchFamily="49" charset="0"/>
              </a:rPr>
              <a:t>P value =         383 / 500 =   0.7660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500063"/>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Silverman</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multimodality</a:t>
            </a:r>
            <a:r>
              <a:rPr lang="es-MX" b="1" dirty="0" smtClean="0">
                <a:effectLst>
                  <a:outerShdw blurRad="38100" dist="38100" dir="2700000" algn="tl">
                    <a:srgbClr val="000000"/>
                  </a:outerShdw>
                </a:effectLst>
                <a:latin typeface="Bookman Old Style" pitchFamily="18" charset="0"/>
              </a:rPr>
              <a:t> test (</a:t>
            </a:r>
            <a:r>
              <a:rPr lang="es-MX" b="1" dirty="0" err="1" smtClean="0">
                <a:effectLst>
                  <a:outerShdw blurRad="38100" dist="38100" dir="2700000" algn="tl">
                    <a:srgbClr val="000000"/>
                  </a:outerShdw>
                </a:effectLst>
                <a:latin typeface="Bookman Old Style" pitchFamily="18" charset="0"/>
              </a:rPr>
              <a:t>with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bootsamb</a:t>
            </a:r>
            <a:r>
              <a:rPr lang="es-MX" b="1" dirty="0" smtClean="0">
                <a:effectLst>
                  <a:outerShdw blurRad="38100" dist="38100" dir="2700000" algn="tl">
                    <a:srgbClr val="000000"/>
                  </a:outerShdw>
                </a:effectLst>
                <a:latin typeface="Bookman Old Style" pitchFamily="18" charset="0"/>
              </a:rPr>
              <a:t>) IV</a:t>
            </a:r>
            <a:endParaRPr lang="en-US" dirty="0"/>
          </a:p>
        </p:txBody>
      </p:sp>
      <p:graphicFrame>
        <p:nvGraphicFramePr>
          <p:cNvPr id="4" name="3 Tabla"/>
          <p:cNvGraphicFramePr>
            <a:graphicFrameLocks noGrp="1"/>
          </p:cNvGraphicFramePr>
          <p:nvPr/>
        </p:nvGraphicFramePr>
        <p:xfrm>
          <a:off x="142875" y="2000250"/>
          <a:ext cx="8858250" cy="4643438"/>
        </p:xfrm>
        <a:graphic>
          <a:graphicData uri="http://schemas.openxmlformats.org/drawingml/2006/table">
            <a:tbl>
              <a:tblPr/>
              <a:tblGrid>
                <a:gridCol w="2952750"/>
                <a:gridCol w="2952750"/>
                <a:gridCol w="2952750"/>
              </a:tblGrid>
              <a:tr h="7747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chemeClr val="tx1"/>
                          </a:solidFill>
                          <a:effectLst/>
                          <a:latin typeface="Bookman Old Style" pitchFamily="18" charset="0"/>
                          <a:cs typeface="Times New Roman" pitchFamily="18" charset="0"/>
                        </a:rPr>
                        <a:t>Critical bandwidths and significance levels estimated for </a:t>
                      </a:r>
                      <a:r>
                        <a:rPr kumimoji="0" lang="es-MX" sz="2000" b="1" i="1" u="none" strike="noStrike" cap="none" normalizeH="0" baseline="0" smtClean="0">
                          <a:ln>
                            <a:noFill/>
                          </a:ln>
                          <a:solidFill>
                            <a:schemeClr val="tx1"/>
                          </a:solidFill>
                          <a:effectLst/>
                          <a:latin typeface="Bookman Old Style" pitchFamily="18" charset="0"/>
                          <a:cs typeface="Times New Roman" pitchFamily="18" charset="0"/>
                        </a:rPr>
                        <a:t>Cathorops melanopus </a:t>
                      </a:r>
                      <a:r>
                        <a:rPr kumimoji="0" lang="es-MX" sz="2000" b="1" i="0" u="none" strike="noStrike" cap="none" normalizeH="0" baseline="0" smtClean="0">
                          <a:ln>
                            <a:noFill/>
                          </a:ln>
                          <a:solidFill>
                            <a:schemeClr val="tx1"/>
                          </a:solidFill>
                          <a:effectLst/>
                          <a:latin typeface="Bookman Old Style" pitchFamily="18" charset="0"/>
                          <a:cs typeface="Times New Roman" pitchFamily="18" charset="0"/>
                        </a:rPr>
                        <a:t>standard body length data (</a:t>
                      </a:r>
                      <a:r>
                        <a:rPr kumimoji="0" lang="es-MX" sz="2000" b="1" i="1" u="none" strike="noStrike" cap="none" normalizeH="0" baseline="0" smtClean="0">
                          <a:ln>
                            <a:noFill/>
                          </a:ln>
                          <a:solidFill>
                            <a:schemeClr val="tx1"/>
                          </a:solidFill>
                          <a:effectLst/>
                          <a:latin typeface="Bookman Old Style" pitchFamily="18" charset="0"/>
                          <a:cs typeface="Times New Roman" pitchFamily="18" charset="0"/>
                        </a:rPr>
                        <a:t>n</a:t>
                      </a:r>
                      <a:r>
                        <a:rPr kumimoji="0" lang="es-MX" sz="2000" b="1" i="0" u="none" strike="noStrike" cap="none" normalizeH="0" baseline="0" smtClean="0">
                          <a:ln>
                            <a:noFill/>
                          </a:ln>
                          <a:solidFill>
                            <a:schemeClr val="tx1"/>
                          </a:solidFill>
                          <a:effectLst/>
                          <a:latin typeface="Bookman Old Style" pitchFamily="18" charset="0"/>
                          <a:cs typeface="Times New Roman" pitchFamily="18" charset="0"/>
                        </a:rPr>
                        <a:t> = 641)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Number of modes</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Critical bandwidths</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 P value</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23.36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0.0000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19.43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0.0000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9.64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0.1560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rgbClr val="FF0000"/>
                          </a:solidFill>
                          <a:effectLst/>
                          <a:latin typeface="Bookman Old Style" pitchFamily="18" charset="0"/>
                          <a:cs typeface="Times New Roman" pitchFamily="18" charset="0"/>
                        </a:rPr>
                        <a:t>4</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smtClean="0">
                          <a:ln>
                            <a:noFill/>
                          </a:ln>
                          <a:solidFill>
                            <a:srgbClr val="FF0000"/>
                          </a:solidFill>
                          <a:effectLst/>
                          <a:latin typeface="Bookman Old Style" pitchFamily="18" charset="0"/>
                          <a:cs typeface="Times New Roman" pitchFamily="18" charset="0"/>
                        </a:rPr>
                        <a:t>3.78</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rgbClr val="FF0000"/>
                          </a:solidFill>
                          <a:effectLst/>
                          <a:latin typeface="Bookman Old Style" pitchFamily="18" charset="0"/>
                          <a:cs typeface="Times New Roman" pitchFamily="18" charset="0"/>
                        </a:rPr>
                        <a:t>0.7660</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3.23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0.8140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3.02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0.6780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Nota: </a:t>
                      </a:r>
                      <a:r>
                        <a:rPr kumimoji="0" lang="es-MX" sz="2000" b="0" i="1" u="none" strike="noStrike" cap="none" normalizeH="0" baseline="0" smtClean="0">
                          <a:ln>
                            <a:noFill/>
                          </a:ln>
                          <a:solidFill>
                            <a:schemeClr val="tx1"/>
                          </a:solidFill>
                          <a:effectLst/>
                          <a:latin typeface="Bookman Old Style" pitchFamily="18" charset="0"/>
                          <a:cs typeface="Times New Roman" pitchFamily="18" charset="0"/>
                        </a:rPr>
                        <a:t>P</a:t>
                      </a: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 values obtained from  </a:t>
                      </a:r>
                      <a:r>
                        <a:rPr kumimoji="0" lang="es-MX" sz="2000" b="0" i="1" u="none" strike="noStrike" cap="none" normalizeH="0" baseline="0" smtClean="0">
                          <a:ln>
                            <a:noFill/>
                          </a:ln>
                          <a:solidFill>
                            <a:schemeClr val="tx1"/>
                          </a:solidFill>
                          <a:effectLst/>
                          <a:latin typeface="Bookman Old Style" pitchFamily="18" charset="0"/>
                          <a:cs typeface="Times New Roman" pitchFamily="18" charset="0"/>
                        </a:rPr>
                        <a:t>B</a:t>
                      </a:r>
                      <a:r>
                        <a:rPr kumimoji="0" lang="es-MX" sz="2000" b="0" i="0" u="none" strike="noStrike" cap="none" normalizeH="0" baseline="0" smtClean="0">
                          <a:ln>
                            <a:noFill/>
                          </a:ln>
                          <a:solidFill>
                            <a:schemeClr val="tx1"/>
                          </a:solidFill>
                          <a:effectLst/>
                          <a:latin typeface="Bookman Old Style" pitchFamily="18" charset="0"/>
                          <a:cs typeface="Times New Roman" pitchFamily="18" charset="0"/>
                        </a:rPr>
                        <a:t> = 500 bootstrap repetitions of size 641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428625"/>
            <a:ext cx="8053388"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Silverman</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multimodality</a:t>
            </a:r>
            <a:r>
              <a:rPr lang="es-MX" b="1" dirty="0" smtClean="0">
                <a:effectLst>
                  <a:outerShdw blurRad="38100" dist="38100" dir="2700000" algn="tl">
                    <a:srgbClr val="000000"/>
                  </a:outerShdw>
                </a:effectLst>
                <a:latin typeface="Bookman Old Style" pitchFamily="18" charset="0"/>
              </a:rPr>
              <a:t> test (</a:t>
            </a:r>
            <a:r>
              <a:rPr lang="es-MX" b="1" dirty="0" err="1" smtClean="0">
                <a:effectLst>
                  <a:outerShdw blurRad="38100" dist="38100" dir="2700000" algn="tl">
                    <a:srgbClr val="000000"/>
                  </a:outerShdw>
                </a:effectLst>
                <a:latin typeface="Bookman Old Style" pitchFamily="18" charset="0"/>
              </a:rPr>
              <a:t>with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bootsamb</a:t>
            </a:r>
            <a:r>
              <a:rPr lang="es-MX" b="1" dirty="0" smtClean="0">
                <a:effectLst>
                  <a:outerShdw blurRad="38100" dist="38100" dir="2700000" algn="tl">
                    <a:srgbClr val="000000"/>
                  </a:outerShdw>
                </a:effectLst>
                <a:latin typeface="Bookman Old Style" pitchFamily="18" charset="0"/>
              </a:rPr>
              <a:t>) V</a:t>
            </a:r>
            <a:endParaRPr lang="en-US" dirty="0"/>
          </a:p>
        </p:txBody>
      </p:sp>
      <p:sp>
        <p:nvSpPr>
          <p:cNvPr id="112642" name="2 Marcador de contenido"/>
          <p:cNvSpPr>
            <a:spLocks noGrp="1"/>
          </p:cNvSpPr>
          <p:nvPr>
            <p:ph idx="1"/>
          </p:nvPr>
        </p:nvSpPr>
        <p:spPr>
          <a:xfrm>
            <a:off x="571500" y="1643063"/>
            <a:ext cx="8001000" cy="3962400"/>
          </a:xfrm>
        </p:spPr>
        <p:txBody>
          <a:bodyPr/>
          <a:lstStyle/>
          <a:p>
            <a:pPr eaLnBrk="1" hangingPunct="1"/>
            <a:r>
              <a:rPr lang="en-US" sz="1800" smtClean="0"/>
              <a:t>. use catfilen, clear</a:t>
            </a:r>
          </a:p>
          <a:p>
            <a:pPr eaLnBrk="1" hangingPunct="1"/>
            <a:r>
              <a:rPr lang="en-US" sz="1800" smtClean="0"/>
              <a:t>. di (9.63+3.78)/2</a:t>
            </a:r>
          </a:p>
          <a:p>
            <a:pPr eaLnBrk="1" hangingPunct="1"/>
            <a:r>
              <a:rPr lang="en-US" sz="1800" smtClean="0">
                <a:solidFill>
                  <a:srgbClr val="FFFF00"/>
                </a:solidFill>
              </a:rPr>
              <a:t>6.705</a:t>
            </a:r>
          </a:p>
          <a:p>
            <a:pPr eaLnBrk="1" hangingPunct="1"/>
            <a:r>
              <a:rPr lang="en-US" sz="1800" smtClean="0"/>
              <a:t>. warpdenm bodlen, b(</a:t>
            </a:r>
            <a:r>
              <a:rPr lang="en-US" sz="1800" smtClean="0">
                <a:solidFill>
                  <a:srgbClr val="FFC000"/>
                </a:solidFill>
              </a:rPr>
              <a:t>6.7</a:t>
            </a:r>
            <a:r>
              <a:rPr lang="en-US" sz="1800" smtClean="0"/>
              <a:t>) m(10) k(6) numo mo</a:t>
            </a:r>
          </a:p>
          <a:p>
            <a:pPr eaLnBrk="1" hangingPunct="1"/>
            <a:endParaRPr lang="en-US" sz="1800" smtClean="0"/>
          </a:p>
          <a:p>
            <a:pPr eaLnBrk="1" hangingPunct="1"/>
            <a:r>
              <a:rPr lang="en-US" sz="1800" smtClean="0"/>
              <a:t> Number of modes = 4</a:t>
            </a:r>
          </a:p>
          <a:p>
            <a:pPr eaLnBrk="1" hangingPunct="1"/>
            <a:endParaRPr lang="en-US" sz="1800" smtClean="0"/>
          </a:p>
          <a:p>
            <a:pPr eaLnBrk="1" hangingPunct="1"/>
            <a:r>
              <a:rPr lang="en-US" sz="1800" smtClean="0"/>
              <a:t>________________________________________________________</a:t>
            </a:r>
          </a:p>
          <a:p>
            <a:pPr eaLnBrk="1" hangingPunct="1"/>
            <a:r>
              <a:rPr lang="en-US" sz="1800" smtClean="0"/>
              <a:t> Modes in WARPing density estimation, bw = 6.7, M = 10, Ker = 6</a:t>
            </a:r>
          </a:p>
          <a:p>
            <a:pPr eaLnBrk="1" hangingPunct="1"/>
            <a:r>
              <a:rPr lang="en-US" sz="1800" smtClean="0"/>
              <a:t>---------------------------------------------------------------------------</a:t>
            </a:r>
          </a:p>
          <a:p>
            <a:pPr eaLnBrk="1" hangingPunct="1"/>
            <a:r>
              <a:rPr lang="en-US" sz="1800" smtClean="0"/>
              <a:t> Mode (    1 ) =      77.7200</a:t>
            </a:r>
          </a:p>
          <a:p>
            <a:pPr eaLnBrk="1" hangingPunct="1"/>
            <a:r>
              <a:rPr lang="en-US" sz="1800" smtClean="0"/>
              <a:t> Mode (    2 ) =     136.6800</a:t>
            </a:r>
          </a:p>
          <a:p>
            <a:pPr eaLnBrk="1" hangingPunct="1"/>
            <a:r>
              <a:rPr lang="en-US" sz="1800" smtClean="0"/>
              <a:t> Mode (    3 ) =     174.2000</a:t>
            </a:r>
          </a:p>
          <a:p>
            <a:pPr eaLnBrk="1" hangingPunct="1"/>
            <a:r>
              <a:rPr lang="en-US" sz="1800" smtClean="0"/>
              <a:t> Mode (    4 ) =     214.4000</a:t>
            </a:r>
          </a:p>
          <a:p>
            <a:pPr eaLnBrk="1" hangingPunct="1"/>
            <a:r>
              <a:rPr lang="en-US" sz="1800" smtClean="0"/>
              <a:t>________________________________________________________</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3714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Silverman</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multimodality</a:t>
            </a:r>
            <a:r>
              <a:rPr lang="es-MX" b="1" dirty="0" smtClean="0">
                <a:effectLst>
                  <a:outerShdw blurRad="38100" dist="38100" dir="2700000" algn="tl">
                    <a:srgbClr val="000000"/>
                  </a:outerShdw>
                </a:effectLst>
                <a:latin typeface="Bookman Old Style" pitchFamily="18" charset="0"/>
              </a:rPr>
              <a:t> test (</a:t>
            </a:r>
            <a:r>
              <a:rPr lang="es-MX" b="1" dirty="0" err="1" smtClean="0">
                <a:effectLst>
                  <a:outerShdw blurRad="38100" dist="38100" dir="2700000" algn="tl">
                    <a:srgbClr val="000000"/>
                  </a:outerShdw>
                </a:effectLst>
                <a:latin typeface="Bookman Old Style" pitchFamily="18" charset="0"/>
              </a:rPr>
              <a:t>with</a:t>
            </a:r>
            <a:r>
              <a:rPr lang="es-MX" b="1" dirty="0" smtClean="0">
                <a:effectLst>
                  <a:outerShdw blurRad="38100" dist="38100" dir="2700000" algn="tl">
                    <a:srgbClr val="000000"/>
                  </a:outerShdw>
                </a:effectLst>
                <a:latin typeface="Bookman Old Style" pitchFamily="18" charset="0"/>
              </a:rPr>
              <a:t> </a:t>
            </a:r>
            <a:r>
              <a:rPr lang="es-MX" b="1" dirty="0" err="1" smtClean="0">
                <a:effectLst>
                  <a:outerShdw blurRad="38100" dist="38100" dir="2700000" algn="tl">
                    <a:srgbClr val="000000"/>
                  </a:outerShdw>
                </a:effectLst>
                <a:latin typeface="Bookman Old Style" pitchFamily="18" charset="0"/>
              </a:rPr>
              <a:t>bootsamb</a:t>
            </a:r>
            <a:r>
              <a:rPr lang="es-MX" b="1" dirty="0" smtClean="0">
                <a:effectLst>
                  <a:outerShdw blurRad="38100" dist="38100" dir="2700000" algn="tl">
                    <a:srgbClr val="000000"/>
                  </a:outerShdw>
                </a:effectLst>
                <a:latin typeface="Bookman Old Style" pitchFamily="18" charset="0"/>
              </a:rPr>
              <a:t>) VI</a:t>
            </a:r>
            <a:endParaRPr lang="en-US" dirty="0"/>
          </a:p>
        </p:txBody>
      </p:sp>
      <p:pic>
        <p:nvPicPr>
          <p:cNvPr id="114690" name="Picture 2"/>
          <p:cNvPicPr>
            <a:picLocks noChangeAspect="1" noChangeArrowheads="1"/>
          </p:cNvPicPr>
          <p:nvPr/>
        </p:nvPicPr>
        <p:blipFill>
          <a:blip r:embed="rId3"/>
          <a:srcRect/>
          <a:stretch>
            <a:fillRect/>
          </a:stretch>
        </p:blipFill>
        <p:spPr bwMode="auto">
          <a:xfrm>
            <a:off x="785813" y="1571625"/>
            <a:ext cx="7519987" cy="5000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63" y="357188"/>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II</a:t>
            </a:r>
            <a:endParaRPr lang="es-MX" dirty="0"/>
          </a:p>
        </p:txBody>
      </p:sp>
      <p:pic>
        <p:nvPicPr>
          <p:cNvPr id="24578" name="3 Marcador de contenido" descr="chambersetal0002.jpg"/>
          <p:cNvPicPr>
            <a:picLocks noGrp="1" noChangeAspect="1"/>
          </p:cNvPicPr>
          <p:nvPr>
            <p:ph idx="1"/>
          </p:nvPr>
        </p:nvPicPr>
        <p:blipFill>
          <a:blip r:embed="rId3"/>
          <a:srcRect/>
          <a:stretch>
            <a:fillRect/>
          </a:stretch>
        </p:blipFill>
        <p:spPr>
          <a:xfrm>
            <a:off x="714375" y="1620838"/>
            <a:ext cx="3357563" cy="4951412"/>
          </a:xfrm>
        </p:spPr>
      </p:pic>
      <p:pic>
        <p:nvPicPr>
          <p:cNvPr id="24579" name="4 Imagen" descr="chambersetal0003.jpg"/>
          <p:cNvPicPr>
            <a:picLocks noChangeAspect="1"/>
          </p:cNvPicPr>
          <p:nvPr/>
        </p:nvPicPr>
        <p:blipFill>
          <a:blip r:embed="rId4"/>
          <a:srcRect/>
          <a:stretch>
            <a:fillRect/>
          </a:stretch>
        </p:blipFill>
        <p:spPr bwMode="auto">
          <a:xfrm>
            <a:off x="5143500" y="1643063"/>
            <a:ext cx="3429000" cy="495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4"/>
          <p:cNvSpPr>
            <a:spLocks noChangeArrowheads="1"/>
          </p:cNvSpPr>
          <p:nvPr/>
        </p:nvSpPr>
        <p:spPr bwMode="auto">
          <a:xfrm>
            <a:off x="685800" y="188913"/>
            <a:ext cx="7772400" cy="914400"/>
          </a:xfrm>
          <a:prstGeom prst="rect">
            <a:avLst/>
          </a:prstGeom>
          <a:noFill/>
          <a:ln w="9525">
            <a:noFill/>
            <a:miter lim="800000"/>
            <a:headEnd/>
            <a:tailEnd/>
          </a:ln>
        </p:spPr>
        <p:txBody>
          <a:bodyPr anchor="ctr"/>
          <a:lstStyle/>
          <a:p>
            <a:r>
              <a:rPr lang="es-ES_tradnl" sz="3600">
                <a:solidFill>
                  <a:schemeClr val="tx2"/>
                </a:solidFill>
              </a:rPr>
              <a:t>Some final considerations</a:t>
            </a:r>
            <a:endParaRPr lang="es-ES_tradnl" sz="4000">
              <a:solidFill>
                <a:schemeClr val="tx2"/>
              </a:solidFill>
            </a:endParaRPr>
          </a:p>
        </p:txBody>
      </p:sp>
      <p:sp>
        <p:nvSpPr>
          <p:cNvPr id="116738" name="Rectangle 5"/>
          <p:cNvSpPr>
            <a:spLocks noChangeArrowheads="1"/>
          </p:cNvSpPr>
          <p:nvPr/>
        </p:nvSpPr>
        <p:spPr bwMode="auto">
          <a:xfrm>
            <a:off x="395288" y="1143000"/>
            <a:ext cx="8424862" cy="4114800"/>
          </a:xfrm>
          <a:prstGeom prst="rect">
            <a:avLst/>
          </a:prstGeom>
          <a:noFill/>
          <a:ln w="9525">
            <a:noFill/>
            <a:miter lim="800000"/>
            <a:headEnd/>
            <a:tailEnd/>
          </a:ln>
        </p:spPr>
        <p:txBody>
          <a:bodyPr/>
          <a:lstStyle/>
          <a:p>
            <a:pPr marL="342900" indent="-342900">
              <a:spcBef>
                <a:spcPct val="20000"/>
              </a:spcBef>
              <a:buFontTx/>
              <a:buChar char="•"/>
            </a:pPr>
            <a:r>
              <a:rPr lang="es-ES_tradnl" sz="2800"/>
              <a:t>Density traces mainly of historical interest</a:t>
            </a:r>
          </a:p>
          <a:p>
            <a:pPr marL="342900" indent="-342900">
              <a:spcBef>
                <a:spcPct val="20000"/>
              </a:spcBef>
              <a:buFontTx/>
              <a:buChar char="•"/>
            </a:pPr>
            <a:r>
              <a:rPr lang="es-ES_tradnl" sz="2800"/>
              <a:t>Bandwidth rules as educated reference values (good starting point for further analysis) </a:t>
            </a:r>
          </a:p>
          <a:p>
            <a:pPr marL="342900" indent="-342900">
              <a:spcBef>
                <a:spcPct val="20000"/>
              </a:spcBef>
              <a:buFontTx/>
              <a:buChar char="•"/>
            </a:pPr>
            <a:r>
              <a:rPr lang="es-ES_tradnl" sz="2800"/>
              <a:t>Variable width kernel density estimation source of new developments (combination with Silverman multimodality test)</a:t>
            </a:r>
          </a:p>
          <a:p>
            <a:pPr marL="342900" indent="-342900">
              <a:spcBef>
                <a:spcPct val="20000"/>
              </a:spcBef>
              <a:buFontTx/>
              <a:buChar char="•"/>
            </a:pPr>
            <a:r>
              <a:rPr lang="es-ES_tradnl" sz="2800"/>
              <a:t>Nonparametric assessment of multimodality with smoothed bootstrap procedure as a source of new programming developments</a:t>
            </a:r>
          </a:p>
          <a:p>
            <a:pPr marL="342900" indent="-342900">
              <a:spcBef>
                <a:spcPct val="20000"/>
              </a:spcBef>
              <a:buFontTx/>
              <a:buChar char="•"/>
            </a:pPr>
            <a:r>
              <a:rPr lang="es-ES_tradnl" sz="2800"/>
              <a:t>Overall a collection of very simple programs, but very useful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4"/>
          <p:cNvSpPr>
            <a:spLocks noGrp="1" noChangeArrowheads="1"/>
          </p:cNvSpPr>
          <p:nvPr>
            <p:ph type="title"/>
          </p:nvPr>
        </p:nvSpPr>
        <p:spPr>
          <a:xfrm>
            <a:off x="179388" y="285750"/>
            <a:ext cx="8678862" cy="806450"/>
          </a:xfrm>
        </p:spPr>
        <p:txBody>
          <a:bodyPr/>
          <a:lstStyle/>
          <a:p>
            <a:pPr eaLnBrk="1" hangingPunct="1"/>
            <a:r>
              <a:rPr lang="es-ES" smtClean="0">
                <a:latin typeface="Bookman Old Style" pitchFamily="18" charset="0"/>
              </a:rPr>
              <a:t>Books with the procedures presented</a:t>
            </a:r>
          </a:p>
        </p:txBody>
      </p:sp>
      <p:pic>
        <p:nvPicPr>
          <p:cNvPr id="118786" name="Picture 6" descr="portadafinal"/>
          <p:cNvPicPr>
            <a:picLocks noGrp="1" noChangeAspect="1" noChangeArrowheads="1"/>
          </p:cNvPicPr>
          <p:nvPr>
            <p:ph idx="1"/>
          </p:nvPr>
        </p:nvPicPr>
        <p:blipFill>
          <a:blip r:embed="rId3"/>
          <a:srcRect/>
          <a:stretch>
            <a:fillRect/>
          </a:stretch>
        </p:blipFill>
        <p:spPr>
          <a:xfrm>
            <a:off x="285750" y="1392238"/>
            <a:ext cx="4143375" cy="5132387"/>
          </a:xfrm>
        </p:spPr>
      </p:pic>
      <p:pic>
        <p:nvPicPr>
          <p:cNvPr id="118787" name="Picture 6" descr="portadametodos"/>
          <p:cNvPicPr>
            <a:picLocks noChangeAspect="1" noChangeArrowheads="1"/>
          </p:cNvPicPr>
          <p:nvPr/>
        </p:nvPicPr>
        <p:blipFill>
          <a:blip r:embed="rId4"/>
          <a:srcRect/>
          <a:stretch>
            <a:fillRect/>
          </a:stretch>
        </p:blipFill>
        <p:spPr bwMode="auto">
          <a:xfrm>
            <a:off x="4714875" y="1357313"/>
            <a:ext cx="4233863" cy="524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200" y="857250"/>
            <a:ext cx="7696200" cy="914400"/>
          </a:xfrm>
        </p:spPr>
        <p:txBody>
          <a:bodyPr/>
          <a:lstStyle/>
          <a:p>
            <a:pPr eaLnBrk="1" hangingPunct="1">
              <a:defRPr/>
            </a:pPr>
            <a:r>
              <a:rPr lang="es-MX" sz="4400" b="1" dirty="0" err="1" smtClean="0">
                <a:effectLst>
                  <a:outerShdw blurRad="38100" dist="38100" dir="2700000" algn="tl">
                    <a:srgbClr val="000000"/>
                  </a:outerShdw>
                </a:effectLst>
                <a:latin typeface="Bookman Old Style" pitchFamily="18" charset="0"/>
              </a:rPr>
              <a:t>Density</a:t>
            </a:r>
            <a:r>
              <a:rPr lang="es-MX" sz="4400" b="1" dirty="0" smtClean="0">
                <a:effectLst>
                  <a:outerShdw blurRad="38100" dist="38100" dir="2700000" algn="tl">
                    <a:srgbClr val="000000"/>
                  </a:outerShdw>
                </a:effectLst>
                <a:latin typeface="Bookman Old Style" pitchFamily="18" charset="0"/>
              </a:rPr>
              <a:t> traces III</a:t>
            </a:r>
          </a:p>
        </p:txBody>
      </p:sp>
      <p:sp>
        <p:nvSpPr>
          <p:cNvPr id="26626" name="2 Marcador de contenido"/>
          <p:cNvSpPr>
            <a:spLocks noGrp="1"/>
          </p:cNvSpPr>
          <p:nvPr>
            <p:ph idx="1"/>
          </p:nvPr>
        </p:nvSpPr>
        <p:spPr/>
        <p:txBody>
          <a:bodyPr/>
          <a:lstStyle/>
          <a:p>
            <a:pPr eaLnBrk="1" hangingPunct="1"/>
            <a:r>
              <a:rPr lang="en-US" b="1" smtClean="0"/>
              <a:t>The ado files include: </a:t>
            </a:r>
          </a:p>
          <a:p>
            <a:pPr lvl="1" eaLnBrk="1" hangingPunct="1"/>
            <a:r>
              <a:rPr lang="en-US" b="1" smtClean="0"/>
              <a:t>boxdent (boxcar weight function) using a direct algorithm and </a:t>
            </a:r>
          </a:p>
          <a:p>
            <a:pPr lvl="1" eaLnBrk="1" hangingPunct="1"/>
            <a:r>
              <a:rPr lang="en-US" b="1" smtClean="0"/>
              <a:t>dentrace (boxcar and cosine weight functions) implemented with a discretized procedure </a:t>
            </a:r>
            <a:endParaRPr lang="es-MX"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25" y="3714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IV</a:t>
            </a:r>
            <a:endParaRPr lang="es-MX" dirty="0"/>
          </a:p>
        </p:txBody>
      </p:sp>
      <p:sp>
        <p:nvSpPr>
          <p:cNvPr id="28674" name="2 Marcador de contenido"/>
          <p:cNvSpPr>
            <a:spLocks noGrp="1"/>
          </p:cNvSpPr>
          <p:nvPr>
            <p:ph idx="1"/>
          </p:nvPr>
        </p:nvSpPr>
        <p:spPr>
          <a:xfrm>
            <a:off x="514350" y="1285875"/>
            <a:ext cx="8058150" cy="3962400"/>
          </a:xfrm>
        </p:spPr>
        <p:txBody>
          <a:bodyPr/>
          <a:lstStyle/>
          <a:p>
            <a:pPr eaLnBrk="1" hangingPunct="1">
              <a:buFontTx/>
              <a:buNone/>
            </a:pPr>
            <a:r>
              <a:rPr lang="en-US" sz="2800" smtClean="0"/>
              <a:t>boxdent.ado</a:t>
            </a:r>
          </a:p>
          <a:p>
            <a:pPr eaLnBrk="1" hangingPunct="1">
              <a:buFontTx/>
              <a:buNone/>
            </a:pPr>
            <a:endParaRPr lang="en-US" sz="2800" smtClean="0"/>
          </a:p>
          <a:p>
            <a:pPr eaLnBrk="1" hangingPunct="1"/>
            <a:r>
              <a:rPr lang="en-US" sz="2800" smtClean="0"/>
              <a:t>This program calculates the density trace of a continuous variable using the boxcar weight function described in Chambers et al. (1983) and graph it.</a:t>
            </a:r>
          </a:p>
          <a:p>
            <a:pPr eaLnBrk="1" hangingPunct="1">
              <a:buFontTx/>
              <a:buNone/>
            </a:pPr>
            <a:endParaRPr lang="en-US" sz="2800" smtClean="0"/>
          </a:p>
          <a:p>
            <a:pPr eaLnBrk="1" hangingPunct="1"/>
            <a:r>
              <a:rPr lang="en-US" sz="2800" smtClean="0"/>
              <a:t>This procedure performs conditional summaries for every observation in the data set. Thus, the time it requires is proportional to the quantity of data. Please be patient.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88" y="142875"/>
            <a:ext cx="7696200" cy="914400"/>
          </a:xfrm>
        </p:spPr>
        <p:txBody>
          <a:bodyPr/>
          <a:lstStyle/>
          <a:p>
            <a:pPr eaLnBrk="1" hangingPunct="1">
              <a:defRPr/>
            </a:pPr>
            <a:r>
              <a:rPr lang="es-MX" b="1" dirty="0" err="1" smtClean="0">
                <a:effectLst>
                  <a:outerShdw blurRad="38100" dist="38100" dir="2700000" algn="tl">
                    <a:srgbClr val="000000"/>
                  </a:outerShdw>
                </a:effectLst>
                <a:latin typeface="Bookman Old Style" pitchFamily="18" charset="0"/>
              </a:rPr>
              <a:t>Density</a:t>
            </a:r>
            <a:r>
              <a:rPr lang="es-MX" b="1" dirty="0" smtClean="0">
                <a:effectLst>
                  <a:outerShdw blurRad="38100" dist="38100" dir="2700000" algn="tl">
                    <a:srgbClr val="000000"/>
                  </a:outerShdw>
                </a:effectLst>
                <a:latin typeface="Bookman Old Style" pitchFamily="18" charset="0"/>
              </a:rPr>
              <a:t> traces V</a:t>
            </a:r>
            <a:endParaRPr lang="es-MX" dirty="0"/>
          </a:p>
        </p:txBody>
      </p:sp>
      <p:sp>
        <p:nvSpPr>
          <p:cNvPr id="30722" name="2 Marcador de contenido"/>
          <p:cNvSpPr>
            <a:spLocks noGrp="1"/>
          </p:cNvSpPr>
          <p:nvPr>
            <p:ph idx="1"/>
          </p:nvPr>
        </p:nvSpPr>
        <p:spPr>
          <a:xfrm>
            <a:off x="285750" y="1428750"/>
            <a:ext cx="8629650" cy="5143500"/>
          </a:xfrm>
        </p:spPr>
        <p:txBody>
          <a:bodyPr/>
          <a:lstStyle/>
          <a:p>
            <a:pPr eaLnBrk="1" hangingPunct="1">
              <a:buFontTx/>
              <a:buNone/>
            </a:pPr>
            <a:r>
              <a:rPr lang="en-US" sz="2000" smtClean="0"/>
              <a:t>boxdent varname [if exp] [in range], hval(#) [gen(denvar) nograph graph_options]</a:t>
            </a:r>
            <a:endParaRPr lang="es-MX" sz="2000" b="1" smtClean="0"/>
          </a:p>
          <a:p>
            <a:pPr eaLnBrk="1" hangingPunct="1">
              <a:buFontTx/>
              <a:buNone/>
            </a:pPr>
            <a:r>
              <a:rPr lang="es-MX" sz="2000" smtClean="0"/>
              <a:t>Options:</a:t>
            </a:r>
          </a:p>
          <a:p>
            <a:pPr eaLnBrk="1" hangingPunct="1"/>
            <a:r>
              <a:rPr lang="en-US" sz="2000" smtClean="0"/>
              <a:t>hval is the constant specifying the window width around each data point. This value is required in order to run the procedure. If not specified, the program displays an error message and halts. </a:t>
            </a:r>
            <a:endParaRPr lang="es-MX" sz="2000" smtClean="0"/>
          </a:p>
          <a:p>
            <a:pPr eaLnBrk="1" hangingPunct="1"/>
            <a:r>
              <a:rPr lang="en-US" sz="2000" smtClean="0"/>
              <a:t>gen(denvar) permits to generate a new variable with the calculated density trace values.</a:t>
            </a:r>
            <a:endParaRPr lang="es-MX" sz="2000" smtClean="0"/>
          </a:p>
          <a:p>
            <a:pPr eaLnBrk="1" hangingPunct="1"/>
            <a:r>
              <a:rPr lang="en-US" sz="2000" smtClean="0"/>
              <a:t>nograph suppress the graphic display.</a:t>
            </a:r>
            <a:endParaRPr lang="es-MX" sz="2000" smtClean="0"/>
          </a:p>
          <a:p>
            <a:pPr eaLnBrk="1" hangingPunct="1"/>
            <a:r>
              <a:rPr lang="en-US" sz="2000" smtClean="0"/>
              <a:t>graph_options refers to any of the valid options of graph, twoway.</a:t>
            </a:r>
            <a:endParaRPr lang="es-MX" sz="2000" smtClean="0"/>
          </a:p>
          <a:p>
            <a:pPr eaLnBrk="1" hangingPunct="1"/>
            <a:r>
              <a:rPr lang="en-US" sz="2000" smtClean="0"/>
              <a:t>Similarly with boxdetra.ado, boxdent.ado carries out conditional summaries for each value in a data set. Therefore, the time required to complete calculations is related directly with the number of observations. Depending on your system velocity it may require for your patience.</a:t>
            </a:r>
            <a:endParaRPr lang="es-MX" sz="2000" smtClean="0"/>
          </a:p>
          <a:p>
            <a:pPr eaLnBrk="1" hangingPunct="1">
              <a:buFontTx/>
              <a:buNone/>
            </a:pPr>
            <a:endParaRPr lang="es-MX"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a:xfrm>
            <a:off x="714375" y="214313"/>
            <a:ext cx="7858125" cy="1285875"/>
          </a:xfrm>
        </p:spPr>
        <p:txBody>
          <a:bodyPr/>
          <a:lstStyle/>
          <a:p>
            <a:pPr eaLnBrk="1" hangingPunct="1"/>
            <a:r>
              <a:rPr lang="en-US" sz="2400" smtClean="0"/>
              <a:t>. use ozone</a:t>
            </a:r>
            <a:br>
              <a:rPr lang="en-US" sz="2400" smtClean="0"/>
            </a:br>
            <a:r>
              <a:rPr lang="en-US" sz="2400" smtClean="0"/>
              <a:t/>
            </a:r>
            <a:br>
              <a:rPr lang="en-US" sz="2400" smtClean="0"/>
            </a:br>
            <a:r>
              <a:rPr lang="en-US" sz="2400" smtClean="0"/>
              <a:t>. boxdent ozone, h(75) gen(dtrace)</a:t>
            </a:r>
            <a:br>
              <a:rPr lang="en-US" sz="2400" smtClean="0"/>
            </a:br>
            <a:endParaRPr lang="es-MX" sz="2400" smtClean="0"/>
          </a:p>
        </p:txBody>
      </p:sp>
      <p:pic>
        <p:nvPicPr>
          <p:cNvPr id="32770" name="Picture 2"/>
          <p:cNvPicPr>
            <a:picLocks noGrp="1" noChangeAspect="1" noChangeArrowheads="1"/>
          </p:cNvPicPr>
          <p:nvPr>
            <p:ph idx="1"/>
          </p:nvPr>
        </p:nvPicPr>
        <p:blipFill>
          <a:blip r:embed="rId3"/>
          <a:srcRect/>
          <a:stretch>
            <a:fillRect/>
          </a:stretch>
        </p:blipFill>
        <p:spPr>
          <a:xfrm>
            <a:off x="785813" y="1571625"/>
            <a:ext cx="7500937" cy="50022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de diseño de gel azul">
  <a:themeElements>
    <a:clrScheme name="Plantilla de diseño de gel azul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Plantilla de diseño de gel azu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man Old Styl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man Old Style" pitchFamily="18" charset="0"/>
          </a:defRPr>
        </a:defPPr>
      </a:lstStyle>
    </a:lnDef>
  </a:objectDefaults>
  <a:extraClrSchemeLst>
    <a:extraClrScheme>
      <a:clrScheme name="Plantilla de diseño de gel azul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 de diseño de gel azul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 de diseño de gel azul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Plantilla de diseño de gel azul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Plantilla de diseño de gel azul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Plantilla de diseño de gel azul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Plantilla de diseño de gel azul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Plantilla de diseño de gel azul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Plantilla de diseño de gel azul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Plantilla de diseño de gel azul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Plantilla de diseño de gel azul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Plantilla de diseño de gel azul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Plantilla de diseño de gel azul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Plantilla de diseño de gel azul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de gel azul</Template>
  <TotalTime>1992</TotalTime>
  <Words>2849</Words>
  <Application>Microsoft Office PowerPoint</Application>
  <PresentationFormat>On-screen Show (4:3)</PresentationFormat>
  <Paragraphs>500</Paragraphs>
  <Slides>51</Slides>
  <Notes>51</Notes>
  <HiddenSlides>0</HiddenSlides>
  <MMClips>0</MMClips>
  <ScaleCrop>false</ScaleCrop>
  <HeadingPairs>
    <vt:vector size="6" baseType="variant">
      <vt:variant>
        <vt:lpstr>Fuentes usadas</vt:lpstr>
      </vt:variant>
      <vt:variant>
        <vt:i4>5</vt:i4>
      </vt:variant>
      <vt:variant>
        <vt:lpstr>Plantilla de diseño</vt:lpstr>
      </vt:variant>
      <vt:variant>
        <vt:i4>2</vt:i4>
      </vt:variant>
      <vt:variant>
        <vt:lpstr>Títulos de diapositiva</vt:lpstr>
      </vt:variant>
      <vt:variant>
        <vt:i4>51</vt:i4>
      </vt:variant>
    </vt:vector>
  </HeadingPairs>
  <TitlesOfParts>
    <vt:vector size="58" baseType="lpstr">
      <vt:lpstr>Bookman Old Style</vt:lpstr>
      <vt:lpstr>Arial</vt:lpstr>
      <vt:lpstr>Arial Black</vt:lpstr>
      <vt:lpstr>Times New Roman</vt:lpstr>
      <vt:lpstr>Courier New</vt:lpstr>
      <vt:lpstr>Plantilla de diseño de gel azul</vt:lpstr>
      <vt:lpstr>Plantilla de diseño de gel azul</vt:lpstr>
      <vt:lpstr>Some improved Stata ado files for nonparametric smoothing procedures</vt:lpstr>
      <vt:lpstr>Introduction I</vt:lpstr>
      <vt:lpstr>Introduction II</vt:lpstr>
      <vt:lpstr>Density traces I</vt:lpstr>
      <vt:lpstr>Density traces II</vt:lpstr>
      <vt:lpstr>Density traces III</vt:lpstr>
      <vt:lpstr>Density traces IV</vt:lpstr>
      <vt:lpstr>Density traces V</vt:lpstr>
      <vt:lpstr>. use ozone  . boxdent ozone, h(75) gen(dtrace) </vt:lpstr>
      <vt:lpstr>. scatter dtrace ozone,   c(l) ms(+)</vt:lpstr>
      <vt:lpstr>Figure 2.17 of Chambers, et al. 1983</vt:lpstr>
      <vt:lpstr>Density traces IV</vt:lpstr>
      <vt:lpstr>Density traces V</vt:lpstr>
      <vt:lpstr>Density traces VI</vt:lpstr>
      <vt:lpstr>. dentrace ozone, h(75) f(1) gen(dtraceb midpt)</vt:lpstr>
      <vt:lpstr>. scatter dtraceb midpt ,   c(l) ms(x)</vt:lpstr>
      <vt:lpstr>. dentrace ozone, h(75) f(2) gen(dtracec midptc)</vt:lpstr>
      <vt:lpstr>. dentrace ozone, h(25) f(2) </vt:lpstr>
      <vt:lpstr>Figs. 2.20 and 2.21 Chambers, et al. 1983</vt:lpstr>
      <vt:lpstr>Bandwidth choice I</vt:lpstr>
      <vt:lpstr>Bandwidth choice I</vt:lpstr>
      <vt:lpstr>Bandwidth choice Ia</vt:lpstr>
      <vt:lpstr>Bandwidth choice Ib</vt:lpstr>
      <vt:lpstr>Bandwidth choice Ic</vt:lpstr>
      <vt:lpstr>Bandwidth choice II</vt:lpstr>
      <vt:lpstr>Bandwidth choice III</vt:lpstr>
      <vt:lpstr>Bandwidth choice IV (default)</vt:lpstr>
      <vt:lpstr>Bandwidth choice V (quartic)</vt:lpstr>
      <vt:lpstr>Bandwidth choice VI Optimal estimators (gaussian and quartic)</vt:lpstr>
      <vt:lpstr>Variable width kernel density estimator (varwiker) I</vt:lpstr>
      <vt:lpstr>varwiker II</vt:lpstr>
      <vt:lpstr>varwiker III</vt:lpstr>
      <vt:lpstr>varwiker IV</vt:lpstr>
      <vt:lpstr>varwiker V</vt:lpstr>
      <vt:lpstr>varwiker Va</vt:lpstr>
      <vt:lpstr>varwiker VI  . use catfein  . warpdenm blfemin , b(3.9) m(10) k(6)   . varwiker blfemin, b(3.9) </vt:lpstr>
      <vt:lpstr>varwiker VII    . varwiker blfemin, b(3.9)  . varwike2 blfemin, b(3.9) np(100) </vt:lpstr>
      <vt:lpstr>Critical bandwidths I</vt:lpstr>
      <vt:lpstr>Critical bandwidths II</vt:lpstr>
      <vt:lpstr>Critical bandwidths III</vt:lpstr>
      <vt:lpstr>Critical bandwidths IV</vt:lpstr>
      <vt:lpstr>Critical bandwidths V</vt:lpstr>
      <vt:lpstr>Critical bandwidths VI</vt:lpstr>
      <vt:lpstr>Silverman multimodality test (with bootsamb)</vt:lpstr>
      <vt:lpstr>Silverman multimodality test (with bootsamb) II</vt:lpstr>
      <vt:lpstr>Silverman multimodality test (with bootsamb) III</vt:lpstr>
      <vt:lpstr>Silverman multimodality test (with bootsamb) IV</vt:lpstr>
      <vt:lpstr>Silverman multimodality test (with bootsamb) V</vt:lpstr>
      <vt:lpstr>Silverman multimodality test (with bootsamb) VI</vt:lpstr>
      <vt:lpstr>Diapositiva 50</vt:lpstr>
      <vt:lpstr>Books with the procedures presented</vt:lpstr>
    </vt:vector>
  </TitlesOfParts>
  <Manager/>
  <Company>FES Zaragoza UNAM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Isaías Hazarmabeth Salgado Ugarte</dc:creator>
  <cp:keywords/>
  <dc:description/>
  <cp:lastModifiedBy>raquel.balderas</cp:lastModifiedBy>
  <cp:revision>131</cp:revision>
  <dcterms:created xsi:type="dcterms:W3CDTF">2006-11-07T04:03:52Z</dcterms:created>
  <dcterms:modified xsi:type="dcterms:W3CDTF">2009-04-23T17:40:10Z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TC010721193082</vt:lpwstr>
  </property>
</Properties>
</file>